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60" r:id="rId8"/>
    <p:sldId id="284" r:id="rId9"/>
    <p:sldId id="265" r:id="rId10"/>
    <p:sldId id="281" r:id="rId11"/>
    <p:sldId id="282" r:id="rId12"/>
    <p:sldId id="274" r:id="rId13"/>
    <p:sldId id="261" r:id="rId14"/>
    <p:sldId id="262" r:id="rId15"/>
    <p:sldId id="287" r:id="rId16"/>
    <p:sldId id="283" r:id="rId17"/>
    <p:sldId id="263" r:id="rId18"/>
    <p:sldId id="286" r:id="rId19"/>
    <p:sldId id="285" r:id="rId20"/>
    <p:sldId id="288" r:id="rId21"/>
    <p:sldId id="26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09E85-0EF9-46BC-A599-4C13DCADE6FD}" v="2" dt="2020-06-03T14:14:45.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991" autoAdjust="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hyperlink" Target="https://www.topscriptie.nl/scriptietips/" TargetMode="Externa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topscriptie.nl/scriptietips/" TargetMode="External"/><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2A5E8-62A2-474A-8D4C-8049666E09B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9F794D5-EDE1-4C9B-BE4A-D01E63392C5E}">
      <dgm:prSet/>
      <dgm:spPr/>
      <dgm:t>
        <a:bodyPr/>
        <a:lstStyle/>
        <a:p>
          <a:r>
            <a:rPr lang="nl-NL"/>
            <a:t>Terugblik &amp; planning</a:t>
          </a:r>
          <a:endParaRPr lang="en-US"/>
        </a:p>
      </dgm:t>
    </dgm:pt>
    <dgm:pt modelId="{67EB2A32-A081-4F47-A858-68E614DFFFD4}" type="parTrans" cxnId="{13C54E6A-7B66-43BD-BC3A-E03AAFF8EE32}">
      <dgm:prSet/>
      <dgm:spPr/>
      <dgm:t>
        <a:bodyPr/>
        <a:lstStyle/>
        <a:p>
          <a:endParaRPr lang="en-US"/>
        </a:p>
      </dgm:t>
    </dgm:pt>
    <dgm:pt modelId="{2E3EB497-4295-4FFA-9787-B1E2CA09D9B9}" type="sibTrans" cxnId="{13C54E6A-7B66-43BD-BC3A-E03AAFF8EE32}">
      <dgm:prSet/>
      <dgm:spPr/>
      <dgm:t>
        <a:bodyPr/>
        <a:lstStyle/>
        <a:p>
          <a:endParaRPr lang="en-US"/>
        </a:p>
      </dgm:t>
    </dgm:pt>
    <dgm:pt modelId="{A2C3A9B8-0411-479D-88AB-7A316835C329}">
      <dgm:prSet/>
      <dgm:spPr/>
      <dgm:t>
        <a:bodyPr/>
        <a:lstStyle/>
        <a:p>
          <a:r>
            <a:rPr lang="nl-NL"/>
            <a:t>Stappen in je onderzoek</a:t>
          </a:r>
          <a:endParaRPr lang="en-US"/>
        </a:p>
      </dgm:t>
    </dgm:pt>
    <dgm:pt modelId="{608D115A-AE77-444D-8E58-E71E97C73306}" type="parTrans" cxnId="{982909CC-253B-48A6-81AE-672E0999D9FE}">
      <dgm:prSet/>
      <dgm:spPr/>
      <dgm:t>
        <a:bodyPr/>
        <a:lstStyle/>
        <a:p>
          <a:endParaRPr lang="en-US"/>
        </a:p>
      </dgm:t>
    </dgm:pt>
    <dgm:pt modelId="{2B0437DE-CE9B-4A3E-A529-1E024A8C331E}" type="sibTrans" cxnId="{982909CC-253B-48A6-81AE-672E0999D9FE}">
      <dgm:prSet/>
      <dgm:spPr/>
      <dgm:t>
        <a:bodyPr/>
        <a:lstStyle/>
        <a:p>
          <a:endParaRPr lang="en-US"/>
        </a:p>
      </dgm:t>
    </dgm:pt>
    <dgm:pt modelId="{9ABE10CD-F90A-42F6-BCD5-1F73F72C9F3F}">
      <dgm:prSet/>
      <dgm:spPr/>
      <dgm:t>
        <a:bodyPr/>
        <a:lstStyle/>
        <a:p>
          <a:r>
            <a:rPr lang="nl-NL"/>
            <a:t>Literatuuronderzoek</a:t>
          </a:r>
          <a:endParaRPr lang="en-US"/>
        </a:p>
      </dgm:t>
    </dgm:pt>
    <dgm:pt modelId="{63AEC955-C408-4DE5-B02F-6DC4A587ABC4}" type="parTrans" cxnId="{3F117C51-C720-4986-84E2-82610FFC7B2C}">
      <dgm:prSet/>
      <dgm:spPr/>
      <dgm:t>
        <a:bodyPr/>
        <a:lstStyle/>
        <a:p>
          <a:endParaRPr lang="en-US"/>
        </a:p>
      </dgm:t>
    </dgm:pt>
    <dgm:pt modelId="{4CEC2989-2D1B-449E-9071-6E25E810DEC6}" type="sibTrans" cxnId="{3F117C51-C720-4986-84E2-82610FFC7B2C}">
      <dgm:prSet/>
      <dgm:spPr/>
      <dgm:t>
        <a:bodyPr/>
        <a:lstStyle/>
        <a:p>
          <a:endParaRPr lang="en-US"/>
        </a:p>
      </dgm:t>
    </dgm:pt>
    <dgm:pt modelId="{CB08778E-5AB1-4F9C-A25F-C3D885630F0D}">
      <dgm:prSet/>
      <dgm:spPr/>
      <dgm:t>
        <a:bodyPr/>
        <a:lstStyle/>
        <a:p>
          <a:r>
            <a:rPr lang="nl-NL"/>
            <a:t>Betrouwbare bronnen</a:t>
          </a:r>
          <a:endParaRPr lang="en-US"/>
        </a:p>
      </dgm:t>
    </dgm:pt>
    <dgm:pt modelId="{0641FFB9-CA5D-47A6-9384-FAD5C778AF01}" type="parTrans" cxnId="{93F458BF-95F0-4739-893B-5906C7064064}">
      <dgm:prSet/>
      <dgm:spPr/>
      <dgm:t>
        <a:bodyPr/>
        <a:lstStyle/>
        <a:p>
          <a:endParaRPr lang="en-US"/>
        </a:p>
      </dgm:t>
    </dgm:pt>
    <dgm:pt modelId="{17D1FB58-96EE-42ED-9BD0-4D5C5F973119}" type="sibTrans" cxnId="{93F458BF-95F0-4739-893B-5906C7064064}">
      <dgm:prSet/>
      <dgm:spPr/>
      <dgm:t>
        <a:bodyPr/>
        <a:lstStyle/>
        <a:p>
          <a:endParaRPr lang="en-US"/>
        </a:p>
      </dgm:t>
    </dgm:pt>
    <dgm:pt modelId="{33317386-1933-46A5-AEBB-32C28DA0D2B4}">
      <dgm:prSet/>
      <dgm:spPr/>
      <dgm:t>
        <a:bodyPr/>
        <a:lstStyle/>
        <a:p>
          <a:r>
            <a:rPr lang="nl-NL"/>
            <a:t>Afronding</a:t>
          </a:r>
          <a:endParaRPr lang="en-US"/>
        </a:p>
      </dgm:t>
    </dgm:pt>
    <dgm:pt modelId="{B811854F-61EA-4032-91C3-337F2C59ED17}" type="parTrans" cxnId="{87757F80-557D-4468-915A-B98C0F58AA1A}">
      <dgm:prSet/>
      <dgm:spPr/>
      <dgm:t>
        <a:bodyPr/>
        <a:lstStyle/>
        <a:p>
          <a:endParaRPr lang="en-US"/>
        </a:p>
      </dgm:t>
    </dgm:pt>
    <dgm:pt modelId="{E9B5FC22-E9BB-455A-B7F8-9ABCDD4FCC04}" type="sibTrans" cxnId="{87757F80-557D-4468-915A-B98C0F58AA1A}">
      <dgm:prSet/>
      <dgm:spPr/>
      <dgm:t>
        <a:bodyPr/>
        <a:lstStyle/>
        <a:p>
          <a:endParaRPr lang="en-US"/>
        </a:p>
      </dgm:t>
    </dgm:pt>
    <dgm:pt modelId="{2BF842D7-3F58-4527-BE54-C6F3A5F510B5}" type="pres">
      <dgm:prSet presAssocID="{92D2A5E8-62A2-474A-8D4C-8049666E09BB}" presName="root" presStyleCnt="0">
        <dgm:presLayoutVars>
          <dgm:dir/>
          <dgm:resizeHandles val="exact"/>
        </dgm:presLayoutVars>
      </dgm:prSet>
      <dgm:spPr/>
    </dgm:pt>
    <dgm:pt modelId="{32772D67-CBB2-47D9-AEE6-A1AF265F6781}" type="pres">
      <dgm:prSet presAssocID="{B9F794D5-EDE1-4C9B-BE4A-D01E63392C5E}" presName="compNode" presStyleCnt="0"/>
      <dgm:spPr/>
    </dgm:pt>
    <dgm:pt modelId="{5D387CCC-48CC-4505-A0DB-6236787DC33E}" type="pres">
      <dgm:prSet presAssocID="{B9F794D5-EDE1-4C9B-BE4A-D01E63392C5E}" presName="bgRect" presStyleLbl="bgShp" presStyleIdx="0" presStyleCnt="5"/>
      <dgm:spPr/>
    </dgm:pt>
    <dgm:pt modelId="{FC5763B9-467E-4A45-8368-EAFE813A9875}" type="pres">
      <dgm:prSet presAssocID="{B9F794D5-EDE1-4C9B-BE4A-D01E63392C5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3F44BE88-FA57-416D-B62D-D26751B62512}" type="pres">
      <dgm:prSet presAssocID="{B9F794D5-EDE1-4C9B-BE4A-D01E63392C5E}" presName="spaceRect" presStyleCnt="0"/>
      <dgm:spPr/>
    </dgm:pt>
    <dgm:pt modelId="{752705B8-A49E-4501-A851-66DAB9CB567E}" type="pres">
      <dgm:prSet presAssocID="{B9F794D5-EDE1-4C9B-BE4A-D01E63392C5E}" presName="parTx" presStyleLbl="revTx" presStyleIdx="0" presStyleCnt="5">
        <dgm:presLayoutVars>
          <dgm:chMax val="0"/>
          <dgm:chPref val="0"/>
        </dgm:presLayoutVars>
      </dgm:prSet>
      <dgm:spPr/>
    </dgm:pt>
    <dgm:pt modelId="{02094476-47D3-4835-B485-99018C03372E}" type="pres">
      <dgm:prSet presAssocID="{2E3EB497-4295-4FFA-9787-B1E2CA09D9B9}" presName="sibTrans" presStyleCnt="0"/>
      <dgm:spPr/>
    </dgm:pt>
    <dgm:pt modelId="{B7991ED8-FD43-4247-B049-4D5FB6E685EA}" type="pres">
      <dgm:prSet presAssocID="{A2C3A9B8-0411-479D-88AB-7A316835C329}" presName="compNode" presStyleCnt="0"/>
      <dgm:spPr/>
    </dgm:pt>
    <dgm:pt modelId="{E28FA703-8460-47B0-B111-D670B5FA0795}" type="pres">
      <dgm:prSet presAssocID="{A2C3A9B8-0411-479D-88AB-7A316835C329}" presName="bgRect" presStyleLbl="bgShp" presStyleIdx="1" presStyleCnt="5"/>
      <dgm:spPr/>
    </dgm:pt>
    <dgm:pt modelId="{73110369-2B71-47E1-8467-00548ED54B8D}" type="pres">
      <dgm:prSet presAssocID="{A2C3A9B8-0411-479D-88AB-7A316835C32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C9910986-70BE-4B0B-B414-27CDC1BC8338}" type="pres">
      <dgm:prSet presAssocID="{A2C3A9B8-0411-479D-88AB-7A316835C329}" presName="spaceRect" presStyleCnt="0"/>
      <dgm:spPr/>
    </dgm:pt>
    <dgm:pt modelId="{20846EA6-B610-4B06-A425-6CF503ABDC4D}" type="pres">
      <dgm:prSet presAssocID="{A2C3A9B8-0411-479D-88AB-7A316835C329}" presName="parTx" presStyleLbl="revTx" presStyleIdx="1" presStyleCnt="5">
        <dgm:presLayoutVars>
          <dgm:chMax val="0"/>
          <dgm:chPref val="0"/>
        </dgm:presLayoutVars>
      </dgm:prSet>
      <dgm:spPr/>
    </dgm:pt>
    <dgm:pt modelId="{B2A699C1-8923-4F87-AF52-B9A77F8ACDF7}" type="pres">
      <dgm:prSet presAssocID="{2B0437DE-CE9B-4A3E-A529-1E024A8C331E}" presName="sibTrans" presStyleCnt="0"/>
      <dgm:spPr/>
    </dgm:pt>
    <dgm:pt modelId="{7244B388-8234-4D73-8443-4B41C7E938AC}" type="pres">
      <dgm:prSet presAssocID="{9ABE10CD-F90A-42F6-BCD5-1F73F72C9F3F}" presName="compNode" presStyleCnt="0"/>
      <dgm:spPr/>
    </dgm:pt>
    <dgm:pt modelId="{E3347D7A-6484-4BE2-8786-ED2F8EF28877}" type="pres">
      <dgm:prSet presAssocID="{9ABE10CD-F90A-42F6-BCD5-1F73F72C9F3F}" presName="bgRect" presStyleLbl="bgShp" presStyleIdx="2" presStyleCnt="5"/>
      <dgm:spPr/>
    </dgm:pt>
    <dgm:pt modelId="{811D62B2-E776-4F3F-87B2-294B589D5169}" type="pres">
      <dgm:prSet presAssocID="{9ABE10CD-F90A-42F6-BCD5-1F73F72C9F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B379B1D-23E8-4C51-BE39-94BBC0C8C88B}" type="pres">
      <dgm:prSet presAssocID="{9ABE10CD-F90A-42F6-BCD5-1F73F72C9F3F}" presName="spaceRect" presStyleCnt="0"/>
      <dgm:spPr/>
    </dgm:pt>
    <dgm:pt modelId="{0C07B48F-6122-41FA-8AC0-2D8899F99DE0}" type="pres">
      <dgm:prSet presAssocID="{9ABE10CD-F90A-42F6-BCD5-1F73F72C9F3F}" presName="parTx" presStyleLbl="revTx" presStyleIdx="2" presStyleCnt="5">
        <dgm:presLayoutVars>
          <dgm:chMax val="0"/>
          <dgm:chPref val="0"/>
        </dgm:presLayoutVars>
      </dgm:prSet>
      <dgm:spPr/>
    </dgm:pt>
    <dgm:pt modelId="{70368565-4A3E-4721-BC06-A938AF1CCD42}" type="pres">
      <dgm:prSet presAssocID="{4CEC2989-2D1B-449E-9071-6E25E810DEC6}" presName="sibTrans" presStyleCnt="0"/>
      <dgm:spPr/>
    </dgm:pt>
    <dgm:pt modelId="{E00F9C22-63A0-4AA6-BAF9-832545C8B0DF}" type="pres">
      <dgm:prSet presAssocID="{CB08778E-5AB1-4F9C-A25F-C3D885630F0D}" presName="compNode" presStyleCnt="0"/>
      <dgm:spPr/>
    </dgm:pt>
    <dgm:pt modelId="{ED03BEB8-3BAA-4778-9A45-9B91C7B65A62}" type="pres">
      <dgm:prSet presAssocID="{CB08778E-5AB1-4F9C-A25F-C3D885630F0D}" presName="bgRect" presStyleLbl="bgShp" presStyleIdx="3" presStyleCnt="5"/>
      <dgm:spPr/>
    </dgm:pt>
    <dgm:pt modelId="{05834E81-F4D1-4EA4-99E0-A0299A311639}" type="pres">
      <dgm:prSet presAssocID="{CB08778E-5AB1-4F9C-A25F-C3D885630F0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8F11AA1F-997F-48B4-92E3-6AB2E1312CA9}" type="pres">
      <dgm:prSet presAssocID="{CB08778E-5AB1-4F9C-A25F-C3D885630F0D}" presName="spaceRect" presStyleCnt="0"/>
      <dgm:spPr/>
    </dgm:pt>
    <dgm:pt modelId="{592964F2-C28C-4869-B640-E8395833DD6A}" type="pres">
      <dgm:prSet presAssocID="{CB08778E-5AB1-4F9C-A25F-C3D885630F0D}" presName="parTx" presStyleLbl="revTx" presStyleIdx="3" presStyleCnt="5">
        <dgm:presLayoutVars>
          <dgm:chMax val="0"/>
          <dgm:chPref val="0"/>
        </dgm:presLayoutVars>
      </dgm:prSet>
      <dgm:spPr/>
    </dgm:pt>
    <dgm:pt modelId="{305CA3B5-8135-40E1-BC43-DE4294F7115F}" type="pres">
      <dgm:prSet presAssocID="{17D1FB58-96EE-42ED-9BD0-4D5C5F973119}" presName="sibTrans" presStyleCnt="0"/>
      <dgm:spPr/>
    </dgm:pt>
    <dgm:pt modelId="{815FF2E8-8CFC-42E7-9512-92F95C9A6791}" type="pres">
      <dgm:prSet presAssocID="{33317386-1933-46A5-AEBB-32C28DA0D2B4}" presName="compNode" presStyleCnt="0"/>
      <dgm:spPr/>
    </dgm:pt>
    <dgm:pt modelId="{B995EEEF-F3DE-4E6F-9676-70DCA34F568A}" type="pres">
      <dgm:prSet presAssocID="{33317386-1933-46A5-AEBB-32C28DA0D2B4}" presName="bgRect" presStyleLbl="bgShp" presStyleIdx="4" presStyleCnt="5"/>
      <dgm:spPr/>
    </dgm:pt>
    <dgm:pt modelId="{627F8CF9-E628-4F89-AFA7-027E2EE536F6}" type="pres">
      <dgm:prSet presAssocID="{33317386-1933-46A5-AEBB-32C28DA0D2B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rveyBalls90"/>
        </a:ext>
      </dgm:extLst>
    </dgm:pt>
    <dgm:pt modelId="{86CC19E9-A8AC-48D8-8480-01796F9DE55B}" type="pres">
      <dgm:prSet presAssocID="{33317386-1933-46A5-AEBB-32C28DA0D2B4}" presName="spaceRect" presStyleCnt="0"/>
      <dgm:spPr/>
    </dgm:pt>
    <dgm:pt modelId="{FCBE8AEE-8F9C-4FFB-821E-5B55FF52D44F}" type="pres">
      <dgm:prSet presAssocID="{33317386-1933-46A5-AEBB-32C28DA0D2B4}" presName="parTx" presStyleLbl="revTx" presStyleIdx="4" presStyleCnt="5">
        <dgm:presLayoutVars>
          <dgm:chMax val="0"/>
          <dgm:chPref val="0"/>
        </dgm:presLayoutVars>
      </dgm:prSet>
      <dgm:spPr/>
    </dgm:pt>
  </dgm:ptLst>
  <dgm:cxnLst>
    <dgm:cxn modelId="{0BCB4D46-C8DB-48DB-BE13-E01870FAE2B6}" type="presOf" srcId="{92D2A5E8-62A2-474A-8D4C-8049666E09BB}" destId="{2BF842D7-3F58-4527-BE54-C6F3A5F510B5}" srcOrd="0" destOrd="0" presId="urn:microsoft.com/office/officeart/2018/2/layout/IconVerticalSolidList"/>
    <dgm:cxn modelId="{13C54E6A-7B66-43BD-BC3A-E03AAFF8EE32}" srcId="{92D2A5E8-62A2-474A-8D4C-8049666E09BB}" destId="{B9F794D5-EDE1-4C9B-BE4A-D01E63392C5E}" srcOrd="0" destOrd="0" parTransId="{67EB2A32-A081-4F47-A858-68E614DFFFD4}" sibTransId="{2E3EB497-4295-4FFA-9787-B1E2CA09D9B9}"/>
    <dgm:cxn modelId="{0440E24E-607F-463F-AB16-7DC4EAFDCE97}" type="presOf" srcId="{A2C3A9B8-0411-479D-88AB-7A316835C329}" destId="{20846EA6-B610-4B06-A425-6CF503ABDC4D}" srcOrd="0" destOrd="0" presId="urn:microsoft.com/office/officeart/2018/2/layout/IconVerticalSolidList"/>
    <dgm:cxn modelId="{3F117C51-C720-4986-84E2-82610FFC7B2C}" srcId="{92D2A5E8-62A2-474A-8D4C-8049666E09BB}" destId="{9ABE10CD-F90A-42F6-BCD5-1F73F72C9F3F}" srcOrd="2" destOrd="0" parTransId="{63AEC955-C408-4DE5-B02F-6DC4A587ABC4}" sibTransId="{4CEC2989-2D1B-449E-9071-6E25E810DEC6}"/>
    <dgm:cxn modelId="{E2505058-C224-41BB-BF67-821172C20D23}" type="presOf" srcId="{33317386-1933-46A5-AEBB-32C28DA0D2B4}" destId="{FCBE8AEE-8F9C-4FFB-821E-5B55FF52D44F}" srcOrd="0" destOrd="0" presId="urn:microsoft.com/office/officeart/2018/2/layout/IconVerticalSolidList"/>
    <dgm:cxn modelId="{87757F80-557D-4468-915A-B98C0F58AA1A}" srcId="{92D2A5E8-62A2-474A-8D4C-8049666E09BB}" destId="{33317386-1933-46A5-AEBB-32C28DA0D2B4}" srcOrd="4" destOrd="0" parTransId="{B811854F-61EA-4032-91C3-337F2C59ED17}" sibTransId="{E9B5FC22-E9BB-455A-B7F8-9ABCDD4FCC04}"/>
    <dgm:cxn modelId="{F15CC089-D78C-4B46-BF0D-FD9F3EA28354}" type="presOf" srcId="{9ABE10CD-F90A-42F6-BCD5-1F73F72C9F3F}" destId="{0C07B48F-6122-41FA-8AC0-2D8899F99DE0}" srcOrd="0" destOrd="0" presId="urn:microsoft.com/office/officeart/2018/2/layout/IconVerticalSolidList"/>
    <dgm:cxn modelId="{0A2CDD9E-D7CD-4FC4-956E-BC4227ABE1B4}" type="presOf" srcId="{B9F794D5-EDE1-4C9B-BE4A-D01E63392C5E}" destId="{752705B8-A49E-4501-A851-66DAB9CB567E}" srcOrd="0" destOrd="0" presId="urn:microsoft.com/office/officeart/2018/2/layout/IconVerticalSolidList"/>
    <dgm:cxn modelId="{57390BA9-2299-4A16-A369-ED5736ED9331}" type="presOf" srcId="{CB08778E-5AB1-4F9C-A25F-C3D885630F0D}" destId="{592964F2-C28C-4869-B640-E8395833DD6A}" srcOrd="0" destOrd="0" presId="urn:microsoft.com/office/officeart/2018/2/layout/IconVerticalSolidList"/>
    <dgm:cxn modelId="{93F458BF-95F0-4739-893B-5906C7064064}" srcId="{92D2A5E8-62A2-474A-8D4C-8049666E09BB}" destId="{CB08778E-5AB1-4F9C-A25F-C3D885630F0D}" srcOrd="3" destOrd="0" parTransId="{0641FFB9-CA5D-47A6-9384-FAD5C778AF01}" sibTransId="{17D1FB58-96EE-42ED-9BD0-4D5C5F973119}"/>
    <dgm:cxn modelId="{982909CC-253B-48A6-81AE-672E0999D9FE}" srcId="{92D2A5E8-62A2-474A-8D4C-8049666E09BB}" destId="{A2C3A9B8-0411-479D-88AB-7A316835C329}" srcOrd="1" destOrd="0" parTransId="{608D115A-AE77-444D-8E58-E71E97C73306}" sibTransId="{2B0437DE-CE9B-4A3E-A529-1E024A8C331E}"/>
    <dgm:cxn modelId="{6107B7F9-E8F3-4121-A3B7-F398291CC695}" type="presParOf" srcId="{2BF842D7-3F58-4527-BE54-C6F3A5F510B5}" destId="{32772D67-CBB2-47D9-AEE6-A1AF265F6781}" srcOrd="0" destOrd="0" presId="urn:microsoft.com/office/officeart/2018/2/layout/IconVerticalSolidList"/>
    <dgm:cxn modelId="{375370A4-4B5F-4931-854E-A8EC1BE17CC5}" type="presParOf" srcId="{32772D67-CBB2-47D9-AEE6-A1AF265F6781}" destId="{5D387CCC-48CC-4505-A0DB-6236787DC33E}" srcOrd="0" destOrd="0" presId="urn:microsoft.com/office/officeart/2018/2/layout/IconVerticalSolidList"/>
    <dgm:cxn modelId="{2F473B9C-9B0E-42D4-AA4B-05E9C59D154F}" type="presParOf" srcId="{32772D67-CBB2-47D9-AEE6-A1AF265F6781}" destId="{FC5763B9-467E-4A45-8368-EAFE813A9875}" srcOrd="1" destOrd="0" presId="urn:microsoft.com/office/officeart/2018/2/layout/IconVerticalSolidList"/>
    <dgm:cxn modelId="{55A3ADD7-26B3-4077-9FE3-CB047838E895}" type="presParOf" srcId="{32772D67-CBB2-47D9-AEE6-A1AF265F6781}" destId="{3F44BE88-FA57-416D-B62D-D26751B62512}" srcOrd="2" destOrd="0" presId="urn:microsoft.com/office/officeart/2018/2/layout/IconVerticalSolidList"/>
    <dgm:cxn modelId="{D5F04A95-28BA-4BA5-8CC0-8CC62A39C617}" type="presParOf" srcId="{32772D67-CBB2-47D9-AEE6-A1AF265F6781}" destId="{752705B8-A49E-4501-A851-66DAB9CB567E}" srcOrd="3" destOrd="0" presId="urn:microsoft.com/office/officeart/2018/2/layout/IconVerticalSolidList"/>
    <dgm:cxn modelId="{2E7B126A-A9B4-47FA-A2F2-BDE77C9458B7}" type="presParOf" srcId="{2BF842D7-3F58-4527-BE54-C6F3A5F510B5}" destId="{02094476-47D3-4835-B485-99018C03372E}" srcOrd="1" destOrd="0" presId="urn:microsoft.com/office/officeart/2018/2/layout/IconVerticalSolidList"/>
    <dgm:cxn modelId="{2F5D7C4C-2F51-4945-ABFC-9F7F16BB1B46}" type="presParOf" srcId="{2BF842D7-3F58-4527-BE54-C6F3A5F510B5}" destId="{B7991ED8-FD43-4247-B049-4D5FB6E685EA}" srcOrd="2" destOrd="0" presId="urn:microsoft.com/office/officeart/2018/2/layout/IconVerticalSolidList"/>
    <dgm:cxn modelId="{379015BD-96CB-4505-AECF-BA5DE0E1CBC6}" type="presParOf" srcId="{B7991ED8-FD43-4247-B049-4D5FB6E685EA}" destId="{E28FA703-8460-47B0-B111-D670B5FA0795}" srcOrd="0" destOrd="0" presId="urn:microsoft.com/office/officeart/2018/2/layout/IconVerticalSolidList"/>
    <dgm:cxn modelId="{4FFADBA5-0FEC-4A9F-BC04-5334B3C16B61}" type="presParOf" srcId="{B7991ED8-FD43-4247-B049-4D5FB6E685EA}" destId="{73110369-2B71-47E1-8467-00548ED54B8D}" srcOrd="1" destOrd="0" presId="urn:microsoft.com/office/officeart/2018/2/layout/IconVerticalSolidList"/>
    <dgm:cxn modelId="{DE8F2510-BE92-4ADA-86B5-824D871FA952}" type="presParOf" srcId="{B7991ED8-FD43-4247-B049-4D5FB6E685EA}" destId="{C9910986-70BE-4B0B-B414-27CDC1BC8338}" srcOrd="2" destOrd="0" presId="urn:microsoft.com/office/officeart/2018/2/layout/IconVerticalSolidList"/>
    <dgm:cxn modelId="{53733117-2058-46E5-B7FE-46972340BB73}" type="presParOf" srcId="{B7991ED8-FD43-4247-B049-4D5FB6E685EA}" destId="{20846EA6-B610-4B06-A425-6CF503ABDC4D}" srcOrd="3" destOrd="0" presId="urn:microsoft.com/office/officeart/2018/2/layout/IconVerticalSolidList"/>
    <dgm:cxn modelId="{22490343-BA99-4112-A951-06FF3229897B}" type="presParOf" srcId="{2BF842D7-3F58-4527-BE54-C6F3A5F510B5}" destId="{B2A699C1-8923-4F87-AF52-B9A77F8ACDF7}" srcOrd="3" destOrd="0" presId="urn:microsoft.com/office/officeart/2018/2/layout/IconVerticalSolidList"/>
    <dgm:cxn modelId="{2E7A2EC3-48B0-4746-9DB6-175B1F7DA077}" type="presParOf" srcId="{2BF842D7-3F58-4527-BE54-C6F3A5F510B5}" destId="{7244B388-8234-4D73-8443-4B41C7E938AC}" srcOrd="4" destOrd="0" presId="urn:microsoft.com/office/officeart/2018/2/layout/IconVerticalSolidList"/>
    <dgm:cxn modelId="{CB5CC3F3-F7DF-4D29-B896-F0A96D0A65BC}" type="presParOf" srcId="{7244B388-8234-4D73-8443-4B41C7E938AC}" destId="{E3347D7A-6484-4BE2-8786-ED2F8EF28877}" srcOrd="0" destOrd="0" presId="urn:microsoft.com/office/officeart/2018/2/layout/IconVerticalSolidList"/>
    <dgm:cxn modelId="{5EB42193-C63F-4E00-8D57-B82ED64BE8F2}" type="presParOf" srcId="{7244B388-8234-4D73-8443-4B41C7E938AC}" destId="{811D62B2-E776-4F3F-87B2-294B589D5169}" srcOrd="1" destOrd="0" presId="urn:microsoft.com/office/officeart/2018/2/layout/IconVerticalSolidList"/>
    <dgm:cxn modelId="{F5EABEA1-2555-4E17-83EF-6BECDA8913C2}" type="presParOf" srcId="{7244B388-8234-4D73-8443-4B41C7E938AC}" destId="{5B379B1D-23E8-4C51-BE39-94BBC0C8C88B}" srcOrd="2" destOrd="0" presId="urn:microsoft.com/office/officeart/2018/2/layout/IconVerticalSolidList"/>
    <dgm:cxn modelId="{C7C375E4-5104-474C-AEDD-CC31E571050B}" type="presParOf" srcId="{7244B388-8234-4D73-8443-4B41C7E938AC}" destId="{0C07B48F-6122-41FA-8AC0-2D8899F99DE0}" srcOrd="3" destOrd="0" presId="urn:microsoft.com/office/officeart/2018/2/layout/IconVerticalSolidList"/>
    <dgm:cxn modelId="{7BB28668-F21F-41E7-8517-151E24682377}" type="presParOf" srcId="{2BF842D7-3F58-4527-BE54-C6F3A5F510B5}" destId="{70368565-4A3E-4721-BC06-A938AF1CCD42}" srcOrd="5" destOrd="0" presId="urn:microsoft.com/office/officeart/2018/2/layout/IconVerticalSolidList"/>
    <dgm:cxn modelId="{0BDCC4C2-A3C2-4368-ADFB-965ECECC6E26}" type="presParOf" srcId="{2BF842D7-3F58-4527-BE54-C6F3A5F510B5}" destId="{E00F9C22-63A0-4AA6-BAF9-832545C8B0DF}" srcOrd="6" destOrd="0" presId="urn:microsoft.com/office/officeart/2018/2/layout/IconVerticalSolidList"/>
    <dgm:cxn modelId="{6E47A7EB-9B02-4511-A7AF-2C3B70F969EE}" type="presParOf" srcId="{E00F9C22-63A0-4AA6-BAF9-832545C8B0DF}" destId="{ED03BEB8-3BAA-4778-9A45-9B91C7B65A62}" srcOrd="0" destOrd="0" presId="urn:microsoft.com/office/officeart/2018/2/layout/IconVerticalSolidList"/>
    <dgm:cxn modelId="{1A0721E7-7C49-48AB-ACAD-213CF17E458B}" type="presParOf" srcId="{E00F9C22-63A0-4AA6-BAF9-832545C8B0DF}" destId="{05834E81-F4D1-4EA4-99E0-A0299A311639}" srcOrd="1" destOrd="0" presId="urn:microsoft.com/office/officeart/2018/2/layout/IconVerticalSolidList"/>
    <dgm:cxn modelId="{DC508A36-62C7-4C25-BA3E-043E6E5FE912}" type="presParOf" srcId="{E00F9C22-63A0-4AA6-BAF9-832545C8B0DF}" destId="{8F11AA1F-997F-48B4-92E3-6AB2E1312CA9}" srcOrd="2" destOrd="0" presId="urn:microsoft.com/office/officeart/2018/2/layout/IconVerticalSolidList"/>
    <dgm:cxn modelId="{150074DA-9F75-43DF-A9B3-8643A781EE28}" type="presParOf" srcId="{E00F9C22-63A0-4AA6-BAF9-832545C8B0DF}" destId="{592964F2-C28C-4869-B640-E8395833DD6A}" srcOrd="3" destOrd="0" presId="urn:microsoft.com/office/officeart/2018/2/layout/IconVerticalSolidList"/>
    <dgm:cxn modelId="{C537E1BA-49B2-4F08-BA62-C7B8460A6DD3}" type="presParOf" srcId="{2BF842D7-3F58-4527-BE54-C6F3A5F510B5}" destId="{305CA3B5-8135-40E1-BC43-DE4294F7115F}" srcOrd="7" destOrd="0" presId="urn:microsoft.com/office/officeart/2018/2/layout/IconVerticalSolidList"/>
    <dgm:cxn modelId="{93322F05-7459-42C8-A359-7073937E43AB}" type="presParOf" srcId="{2BF842D7-3F58-4527-BE54-C6F3A5F510B5}" destId="{815FF2E8-8CFC-42E7-9512-92F95C9A6791}" srcOrd="8" destOrd="0" presId="urn:microsoft.com/office/officeart/2018/2/layout/IconVerticalSolidList"/>
    <dgm:cxn modelId="{1749BFC3-3D0A-45F6-BED6-9C4C045D3723}" type="presParOf" srcId="{815FF2E8-8CFC-42E7-9512-92F95C9A6791}" destId="{B995EEEF-F3DE-4E6F-9676-70DCA34F568A}" srcOrd="0" destOrd="0" presId="urn:microsoft.com/office/officeart/2018/2/layout/IconVerticalSolidList"/>
    <dgm:cxn modelId="{B99E2AAC-711C-4800-8C8C-015A011A175B}" type="presParOf" srcId="{815FF2E8-8CFC-42E7-9512-92F95C9A6791}" destId="{627F8CF9-E628-4F89-AFA7-027E2EE536F6}" srcOrd="1" destOrd="0" presId="urn:microsoft.com/office/officeart/2018/2/layout/IconVerticalSolidList"/>
    <dgm:cxn modelId="{F3702529-5AC0-4E32-ABB8-9D905919C67B}" type="presParOf" srcId="{815FF2E8-8CFC-42E7-9512-92F95C9A6791}" destId="{86CC19E9-A8AC-48D8-8480-01796F9DE55B}" srcOrd="2" destOrd="0" presId="urn:microsoft.com/office/officeart/2018/2/layout/IconVerticalSolidList"/>
    <dgm:cxn modelId="{6577B129-30B9-447F-A488-3A891522340E}" type="presParOf" srcId="{815FF2E8-8CFC-42E7-9512-92F95C9A6791}" destId="{FCBE8AEE-8F9C-4FFB-821E-5B55FF52D44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FA3BC1-569E-4C1A-B24B-01FE075139B7}" type="doc">
      <dgm:prSet loTypeId="urn:microsoft.com/office/officeart/2005/8/layout/matrix2" loCatId="matrix" qsTypeId="urn:microsoft.com/office/officeart/2005/8/quickstyle/simple1" qsCatId="simple" csTypeId="urn:microsoft.com/office/officeart/2005/8/colors/colorful1" csCatId="colorful"/>
      <dgm:spPr/>
      <dgm:t>
        <a:bodyPr/>
        <a:lstStyle/>
        <a:p>
          <a:endParaRPr lang="en-US"/>
        </a:p>
      </dgm:t>
    </dgm:pt>
    <dgm:pt modelId="{7897046E-049C-439D-8942-C67DA050DE64}">
      <dgm:prSet/>
      <dgm:spPr/>
      <dgm:t>
        <a:bodyPr/>
        <a:lstStyle/>
        <a:p>
          <a:r>
            <a:rPr lang="nl-NL" i="1"/>
            <a:t>Wie weet nog wat we tot nu toe in de lessen hebben besproken? Wat heb je tot nu toe gedaan?</a:t>
          </a:r>
          <a:endParaRPr lang="en-US"/>
        </a:p>
      </dgm:t>
    </dgm:pt>
    <dgm:pt modelId="{3D8D4D62-6E22-4071-A45E-A76B6788EECD}" type="parTrans" cxnId="{6B003DAE-03A7-4F9C-8762-272738C81369}">
      <dgm:prSet/>
      <dgm:spPr/>
      <dgm:t>
        <a:bodyPr/>
        <a:lstStyle/>
        <a:p>
          <a:endParaRPr lang="en-US"/>
        </a:p>
      </dgm:t>
    </dgm:pt>
    <dgm:pt modelId="{0CB97A87-AE9E-425F-9C4A-40FA61A59A0F}" type="sibTrans" cxnId="{6B003DAE-03A7-4F9C-8762-272738C81369}">
      <dgm:prSet/>
      <dgm:spPr/>
      <dgm:t>
        <a:bodyPr/>
        <a:lstStyle/>
        <a:p>
          <a:endParaRPr lang="en-US"/>
        </a:p>
      </dgm:t>
    </dgm:pt>
    <dgm:pt modelId="{8A02AD82-B0A2-46D6-ADDA-83D3D3D08537}">
      <dgm:prSet/>
      <dgm:spPr/>
      <dgm:t>
        <a:bodyPr/>
        <a:lstStyle/>
        <a:p>
          <a:r>
            <a:rPr lang="nl-NL" i="1"/>
            <a:t>Wat wordt er van je verwacht?</a:t>
          </a:r>
          <a:endParaRPr lang="en-US"/>
        </a:p>
      </dgm:t>
    </dgm:pt>
    <dgm:pt modelId="{5884EF18-C236-4053-B71E-16898AF36EF8}" type="parTrans" cxnId="{D56BEA74-33DD-4E3C-9645-51DE1A126427}">
      <dgm:prSet/>
      <dgm:spPr/>
      <dgm:t>
        <a:bodyPr/>
        <a:lstStyle/>
        <a:p>
          <a:endParaRPr lang="en-US"/>
        </a:p>
      </dgm:t>
    </dgm:pt>
    <dgm:pt modelId="{42DAAB56-3474-4AB3-8512-B97627791B79}" type="sibTrans" cxnId="{D56BEA74-33DD-4E3C-9645-51DE1A126427}">
      <dgm:prSet/>
      <dgm:spPr/>
      <dgm:t>
        <a:bodyPr/>
        <a:lstStyle/>
        <a:p>
          <a:endParaRPr lang="en-US"/>
        </a:p>
      </dgm:t>
    </dgm:pt>
    <dgm:pt modelId="{9A16CB99-A60F-4FFF-A8F8-6A7F28F3DCCF}">
      <dgm:prSet/>
      <dgm:spPr/>
      <dgm:t>
        <a:bodyPr/>
        <a:lstStyle/>
        <a:p>
          <a:r>
            <a:rPr lang="nl-NL" i="1"/>
            <a:t>Wat is het eindproduct?</a:t>
          </a:r>
          <a:endParaRPr lang="en-US"/>
        </a:p>
      </dgm:t>
    </dgm:pt>
    <dgm:pt modelId="{63F1376E-36DD-46C5-BF7F-DE2D74D1D01F}" type="parTrans" cxnId="{92E53641-297A-4639-B48A-739FBA043AF8}">
      <dgm:prSet/>
      <dgm:spPr/>
      <dgm:t>
        <a:bodyPr/>
        <a:lstStyle/>
        <a:p>
          <a:endParaRPr lang="en-US"/>
        </a:p>
      </dgm:t>
    </dgm:pt>
    <dgm:pt modelId="{750A9687-40B1-478C-9803-00D6F1E0245E}" type="sibTrans" cxnId="{92E53641-297A-4639-B48A-739FBA043AF8}">
      <dgm:prSet/>
      <dgm:spPr/>
      <dgm:t>
        <a:bodyPr/>
        <a:lstStyle/>
        <a:p>
          <a:endParaRPr lang="en-US"/>
        </a:p>
      </dgm:t>
    </dgm:pt>
    <dgm:pt modelId="{DCCEEE1B-4125-4CC8-9D85-6069DF1EE00D}">
      <dgm:prSet/>
      <dgm:spPr/>
      <dgm:t>
        <a:bodyPr/>
        <a:lstStyle/>
        <a:p>
          <a:r>
            <a:rPr lang="nl-NL" dirty="0">
              <a:highlight>
                <a:srgbClr val="FF0000"/>
              </a:highlight>
            </a:rPr>
            <a:t>Check voor jezelf: </a:t>
          </a:r>
          <a:r>
            <a:rPr lang="nl-NL" dirty="0"/>
            <a:t>Heb je al een onderzoeksvraag opgesteld en minimaal 4 deelvragen? Heb je al een inleiding geschreven a.d.h.v. de 5xw+1xh formule?</a:t>
          </a:r>
          <a:endParaRPr lang="en-US" dirty="0"/>
        </a:p>
      </dgm:t>
    </dgm:pt>
    <dgm:pt modelId="{2212E659-94C2-4923-B6C0-EEF62E327676}" type="parTrans" cxnId="{7ED8F288-0764-4E81-B0DA-B24AE509E7AC}">
      <dgm:prSet/>
      <dgm:spPr/>
      <dgm:t>
        <a:bodyPr/>
        <a:lstStyle/>
        <a:p>
          <a:endParaRPr lang="en-US"/>
        </a:p>
      </dgm:t>
    </dgm:pt>
    <dgm:pt modelId="{DA81973A-E541-4AB7-91FE-FB8F4BB564CF}" type="sibTrans" cxnId="{7ED8F288-0764-4E81-B0DA-B24AE509E7AC}">
      <dgm:prSet/>
      <dgm:spPr/>
      <dgm:t>
        <a:bodyPr/>
        <a:lstStyle/>
        <a:p>
          <a:endParaRPr lang="en-US"/>
        </a:p>
      </dgm:t>
    </dgm:pt>
    <dgm:pt modelId="{D35BB230-87EC-495E-895F-7BF21CBC501D}" type="pres">
      <dgm:prSet presAssocID="{4AFA3BC1-569E-4C1A-B24B-01FE075139B7}" presName="matrix" presStyleCnt="0">
        <dgm:presLayoutVars>
          <dgm:chMax val="1"/>
          <dgm:dir/>
          <dgm:resizeHandles val="exact"/>
        </dgm:presLayoutVars>
      </dgm:prSet>
      <dgm:spPr/>
    </dgm:pt>
    <dgm:pt modelId="{1F051E70-090C-4CC0-B32E-7952D170D600}" type="pres">
      <dgm:prSet presAssocID="{4AFA3BC1-569E-4C1A-B24B-01FE075139B7}" presName="axisShape" presStyleLbl="bgShp" presStyleIdx="0" presStyleCnt="1"/>
      <dgm:spPr/>
    </dgm:pt>
    <dgm:pt modelId="{2AA5F961-2522-4588-8B1C-8808EB6041B4}" type="pres">
      <dgm:prSet presAssocID="{4AFA3BC1-569E-4C1A-B24B-01FE075139B7}" presName="rect1" presStyleLbl="node1" presStyleIdx="0" presStyleCnt="4">
        <dgm:presLayoutVars>
          <dgm:chMax val="0"/>
          <dgm:chPref val="0"/>
          <dgm:bulletEnabled val="1"/>
        </dgm:presLayoutVars>
      </dgm:prSet>
      <dgm:spPr/>
    </dgm:pt>
    <dgm:pt modelId="{2F556601-D814-4430-9519-86BA158029A2}" type="pres">
      <dgm:prSet presAssocID="{4AFA3BC1-569E-4C1A-B24B-01FE075139B7}" presName="rect2" presStyleLbl="node1" presStyleIdx="1" presStyleCnt="4">
        <dgm:presLayoutVars>
          <dgm:chMax val="0"/>
          <dgm:chPref val="0"/>
          <dgm:bulletEnabled val="1"/>
        </dgm:presLayoutVars>
      </dgm:prSet>
      <dgm:spPr/>
    </dgm:pt>
    <dgm:pt modelId="{183492E4-6C96-49ED-BAD9-F3DA1C2F6007}" type="pres">
      <dgm:prSet presAssocID="{4AFA3BC1-569E-4C1A-B24B-01FE075139B7}" presName="rect3" presStyleLbl="node1" presStyleIdx="2" presStyleCnt="4">
        <dgm:presLayoutVars>
          <dgm:chMax val="0"/>
          <dgm:chPref val="0"/>
          <dgm:bulletEnabled val="1"/>
        </dgm:presLayoutVars>
      </dgm:prSet>
      <dgm:spPr/>
    </dgm:pt>
    <dgm:pt modelId="{EC0E0B48-B7AB-4AAF-82EF-191E17B42022}" type="pres">
      <dgm:prSet presAssocID="{4AFA3BC1-569E-4C1A-B24B-01FE075139B7}" presName="rect4" presStyleLbl="node1" presStyleIdx="3" presStyleCnt="4">
        <dgm:presLayoutVars>
          <dgm:chMax val="0"/>
          <dgm:chPref val="0"/>
          <dgm:bulletEnabled val="1"/>
        </dgm:presLayoutVars>
      </dgm:prSet>
      <dgm:spPr/>
    </dgm:pt>
  </dgm:ptLst>
  <dgm:cxnLst>
    <dgm:cxn modelId="{B4E82507-639D-4AC5-9F01-6353A51ACA57}" type="presOf" srcId="{8A02AD82-B0A2-46D6-ADDA-83D3D3D08537}" destId="{2F556601-D814-4430-9519-86BA158029A2}" srcOrd="0" destOrd="0" presId="urn:microsoft.com/office/officeart/2005/8/layout/matrix2"/>
    <dgm:cxn modelId="{92E53641-297A-4639-B48A-739FBA043AF8}" srcId="{4AFA3BC1-569E-4C1A-B24B-01FE075139B7}" destId="{9A16CB99-A60F-4FFF-A8F8-6A7F28F3DCCF}" srcOrd="2" destOrd="0" parTransId="{63F1376E-36DD-46C5-BF7F-DE2D74D1D01F}" sibTransId="{750A9687-40B1-478C-9803-00D6F1E0245E}"/>
    <dgm:cxn modelId="{4B7A0452-2059-48F0-BA8F-1A537A90101D}" type="presOf" srcId="{DCCEEE1B-4125-4CC8-9D85-6069DF1EE00D}" destId="{EC0E0B48-B7AB-4AAF-82EF-191E17B42022}" srcOrd="0" destOrd="0" presId="urn:microsoft.com/office/officeart/2005/8/layout/matrix2"/>
    <dgm:cxn modelId="{B405A753-C225-444E-AF52-EC903C708C70}" type="presOf" srcId="{4AFA3BC1-569E-4C1A-B24B-01FE075139B7}" destId="{D35BB230-87EC-495E-895F-7BF21CBC501D}" srcOrd="0" destOrd="0" presId="urn:microsoft.com/office/officeart/2005/8/layout/matrix2"/>
    <dgm:cxn modelId="{D56BEA74-33DD-4E3C-9645-51DE1A126427}" srcId="{4AFA3BC1-569E-4C1A-B24B-01FE075139B7}" destId="{8A02AD82-B0A2-46D6-ADDA-83D3D3D08537}" srcOrd="1" destOrd="0" parTransId="{5884EF18-C236-4053-B71E-16898AF36EF8}" sibTransId="{42DAAB56-3474-4AB3-8512-B97627791B79}"/>
    <dgm:cxn modelId="{7ED8F288-0764-4E81-B0DA-B24AE509E7AC}" srcId="{4AFA3BC1-569E-4C1A-B24B-01FE075139B7}" destId="{DCCEEE1B-4125-4CC8-9D85-6069DF1EE00D}" srcOrd="3" destOrd="0" parTransId="{2212E659-94C2-4923-B6C0-EEF62E327676}" sibTransId="{DA81973A-E541-4AB7-91FE-FB8F4BB564CF}"/>
    <dgm:cxn modelId="{6B003DAE-03A7-4F9C-8762-272738C81369}" srcId="{4AFA3BC1-569E-4C1A-B24B-01FE075139B7}" destId="{7897046E-049C-439D-8942-C67DA050DE64}" srcOrd="0" destOrd="0" parTransId="{3D8D4D62-6E22-4071-A45E-A76B6788EECD}" sibTransId="{0CB97A87-AE9E-425F-9C4A-40FA61A59A0F}"/>
    <dgm:cxn modelId="{E8D333AF-4EBD-477B-BD69-74351CB8E750}" type="presOf" srcId="{7897046E-049C-439D-8942-C67DA050DE64}" destId="{2AA5F961-2522-4588-8B1C-8808EB6041B4}" srcOrd="0" destOrd="0" presId="urn:microsoft.com/office/officeart/2005/8/layout/matrix2"/>
    <dgm:cxn modelId="{3E75B2FF-E278-4B9F-A985-4A5B944D5030}" type="presOf" srcId="{9A16CB99-A60F-4FFF-A8F8-6A7F28F3DCCF}" destId="{183492E4-6C96-49ED-BAD9-F3DA1C2F6007}" srcOrd="0" destOrd="0" presId="urn:microsoft.com/office/officeart/2005/8/layout/matrix2"/>
    <dgm:cxn modelId="{92E3352F-C6C0-4BF9-A0C1-47DFBFE4349B}" type="presParOf" srcId="{D35BB230-87EC-495E-895F-7BF21CBC501D}" destId="{1F051E70-090C-4CC0-B32E-7952D170D600}" srcOrd="0" destOrd="0" presId="urn:microsoft.com/office/officeart/2005/8/layout/matrix2"/>
    <dgm:cxn modelId="{E079D898-FF95-4609-92A8-D4EFA3D04B28}" type="presParOf" srcId="{D35BB230-87EC-495E-895F-7BF21CBC501D}" destId="{2AA5F961-2522-4588-8B1C-8808EB6041B4}" srcOrd="1" destOrd="0" presId="urn:microsoft.com/office/officeart/2005/8/layout/matrix2"/>
    <dgm:cxn modelId="{5B3FF3D2-FFE5-4E6D-B278-FBC2483C30F3}" type="presParOf" srcId="{D35BB230-87EC-495E-895F-7BF21CBC501D}" destId="{2F556601-D814-4430-9519-86BA158029A2}" srcOrd="2" destOrd="0" presId="urn:microsoft.com/office/officeart/2005/8/layout/matrix2"/>
    <dgm:cxn modelId="{88D71C04-CF9A-4FB4-9C31-352D3CB42499}" type="presParOf" srcId="{D35BB230-87EC-495E-895F-7BF21CBC501D}" destId="{183492E4-6C96-49ED-BAD9-F3DA1C2F6007}" srcOrd="3" destOrd="0" presId="urn:microsoft.com/office/officeart/2005/8/layout/matrix2"/>
    <dgm:cxn modelId="{EFA1AC9B-2EDB-4060-91A8-3C4D8ADA7EBC}" type="presParOf" srcId="{D35BB230-87EC-495E-895F-7BF21CBC501D}" destId="{EC0E0B48-B7AB-4AAF-82EF-191E17B4202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99ADB0-E834-450A-ADB5-9AB3831139C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4FFCDE6-8C99-431F-AD64-55B3906EFC4C}">
      <dgm:prSet/>
      <dgm:spPr/>
      <dgm:t>
        <a:bodyPr/>
        <a:lstStyle/>
        <a:p>
          <a:r>
            <a:rPr lang="nl-NL"/>
            <a:t>Zijn er nog vragen?</a:t>
          </a:r>
          <a:endParaRPr lang="en-US"/>
        </a:p>
      </dgm:t>
    </dgm:pt>
    <dgm:pt modelId="{BE85A30D-3EE7-4730-B30E-0B306DA6B6AF}" type="parTrans" cxnId="{1BCEEC93-6149-4EDD-A584-4C826D009092}">
      <dgm:prSet/>
      <dgm:spPr/>
      <dgm:t>
        <a:bodyPr/>
        <a:lstStyle/>
        <a:p>
          <a:endParaRPr lang="en-US"/>
        </a:p>
      </dgm:t>
    </dgm:pt>
    <dgm:pt modelId="{89CE00F8-3E43-4C5A-B4C3-2FD197278EDB}" type="sibTrans" cxnId="{1BCEEC93-6149-4EDD-A584-4C826D009092}">
      <dgm:prSet/>
      <dgm:spPr/>
      <dgm:t>
        <a:bodyPr/>
        <a:lstStyle/>
        <a:p>
          <a:endParaRPr lang="en-US"/>
        </a:p>
      </dgm:t>
    </dgm:pt>
    <dgm:pt modelId="{D79CE2FF-AA49-42C6-B6BE-CBCFEDB33D91}">
      <dgm:prSet/>
      <dgm:spPr/>
      <dgm:t>
        <a:bodyPr/>
        <a:lstStyle/>
        <a:p>
          <a:r>
            <a:rPr lang="nl-NL"/>
            <a:t>Moet je nog hard aan de bak of lig je op schema?</a:t>
          </a:r>
          <a:endParaRPr lang="en-US"/>
        </a:p>
      </dgm:t>
    </dgm:pt>
    <dgm:pt modelId="{E0C5E6EF-EA1D-4CAD-B9AF-36F11838B6A8}" type="parTrans" cxnId="{22F7D2FD-9419-41E1-8D41-19CF4CDC99B4}">
      <dgm:prSet/>
      <dgm:spPr/>
      <dgm:t>
        <a:bodyPr/>
        <a:lstStyle/>
        <a:p>
          <a:endParaRPr lang="en-US"/>
        </a:p>
      </dgm:t>
    </dgm:pt>
    <dgm:pt modelId="{61E0B834-79DA-4FFD-816E-4C1DEDE54F91}" type="sibTrans" cxnId="{22F7D2FD-9419-41E1-8D41-19CF4CDC99B4}">
      <dgm:prSet/>
      <dgm:spPr/>
      <dgm:t>
        <a:bodyPr/>
        <a:lstStyle/>
        <a:p>
          <a:endParaRPr lang="en-US"/>
        </a:p>
      </dgm:t>
    </dgm:pt>
    <dgm:pt modelId="{019D59D7-5334-47AF-AEA1-0FBC30B9DDCA}">
      <dgm:prSet/>
      <dgm:spPr/>
      <dgm:t>
        <a:bodyPr/>
        <a:lstStyle/>
        <a:p>
          <a:r>
            <a:rPr lang="nl-NL"/>
            <a:t>Tips? </a:t>
          </a:r>
          <a:r>
            <a:rPr lang="nl-NL">
              <a:hlinkClick xmlns:r="http://schemas.openxmlformats.org/officeDocument/2006/relationships" r:id="rId1"/>
            </a:rPr>
            <a:t>Klik hier! </a:t>
          </a:r>
          <a:r>
            <a:rPr lang="nl-NL"/>
            <a:t>(</a:t>
          </a:r>
          <a:r>
            <a:rPr lang="nl-NL">
              <a:hlinkClick xmlns:r="http://schemas.openxmlformats.org/officeDocument/2006/relationships" r:id="rId1"/>
            </a:rPr>
            <a:t>https://www.topscriptie.nl/scriptietips/</a:t>
          </a:r>
          <a:r>
            <a:rPr lang="nl-NL"/>
            <a:t>)</a:t>
          </a:r>
          <a:endParaRPr lang="en-US"/>
        </a:p>
      </dgm:t>
    </dgm:pt>
    <dgm:pt modelId="{49E788CA-629B-45CD-9965-6DAB9AC57866}" type="parTrans" cxnId="{74A95665-9D08-4C78-98A5-1B213025D3E8}">
      <dgm:prSet/>
      <dgm:spPr/>
      <dgm:t>
        <a:bodyPr/>
        <a:lstStyle/>
        <a:p>
          <a:endParaRPr lang="en-US"/>
        </a:p>
      </dgm:t>
    </dgm:pt>
    <dgm:pt modelId="{DD856E07-F7AE-4863-91C7-C4BAC4482249}" type="sibTrans" cxnId="{74A95665-9D08-4C78-98A5-1B213025D3E8}">
      <dgm:prSet/>
      <dgm:spPr/>
      <dgm:t>
        <a:bodyPr/>
        <a:lstStyle/>
        <a:p>
          <a:endParaRPr lang="en-US"/>
        </a:p>
      </dgm:t>
    </dgm:pt>
    <dgm:pt modelId="{77D718DF-26EC-4B4C-93F6-E5E4F2A0B13E}" type="pres">
      <dgm:prSet presAssocID="{3299ADB0-E834-450A-ADB5-9AB3831139CA}" presName="root" presStyleCnt="0">
        <dgm:presLayoutVars>
          <dgm:dir/>
          <dgm:resizeHandles val="exact"/>
        </dgm:presLayoutVars>
      </dgm:prSet>
      <dgm:spPr/>
    </dgm:pt>
    <dgm:pt modelId="{21C3BFA6-1BB2-4F23-A8F7-C713B2107F2C}" type="pres">
      <dgm:prSet presAssocID="{B4FFCDE6-8C99-431F-AD64-55B3906EFC4C}" presName="compNode" presStyleCnt="0"/>
      <dgm:spPr/>
    </dgm:pt>
    <dgm:pt modelId="{6E4CE2E8-F436-45DE-8FC1-7CCE3EE28A52}" type="pres">
      <dgm:prSet presAssocID="{B4FFCDE6-8C99-431F-AD64-55B3906EFC4C}" presName="bgRect" presStyleLbl="bgShp" presStyleIdx="0" presStyleCnt="3"/>
      <dgm:spPr/>
    </dgm:pt>
    <dgm:pt modelId="{261AB396-697B-4221-89D8-B33566C4AA54}" type="pres">
      <dgm:prSet presAssocID="{B4FFCDE6-8C99-431F-AD64-55B3906EFC4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 mark"/>
        </a:ext>
      </dgm:extLst>
    </dgm:pt>
    <dgm:pt modelId="{C8071657-E5F0-42A2-BC1A-B13FFC9F68C5}" type="pres">
      <dgm:prSet presAssocID="{B4FFCDE6-8C99-431F-AD64-55B3906EFC4C}" presName="spaceRect" presStyleCnt="0"/>
      <dgm:spPr/>
    </dgm:pt>
    <dgm:pt modelId="{A2D46A65-01BD-4E97-913E-B6196054DF5B}" type="pres">
      <dgm:prSet presAssocID="{B4FFCDE6-8C99-431F-AD64-55B3906EFC4C}" presName="parTx" presStyleLbl="revTx" presStyleIdx="0" presStyleCnt="3">
        <dgm:presLayoutVars>
          <dgm:chMax val="0"/>
          <dgm:chPref val="0"/>
        </dgm:presLayoutVars>
      </dgm:prSet>
      <dgm:spPr/>
    </dgm:pt>
    <dgm:pt modelId="{4983924F-FEB7-42E4-9A9A-68AAEAE0EAA3}" type="pres">
      <dgm:prSet presAssocID="{89CE00F8-3E43-4C5A-B4C3-2FD197278EDB}" presName="sibTrans" presStyleCnt="0"/>
      <dgm:spPr/>
    </dgm:pt>
    <dgm:pt modelId="{BD9A283C-6CF4-4BAC-8EF1-E260416FFCF6}" type="pres">
      <dgm:prSet presAssocID="{D79CE2FF-AA49-42C6-B6BE-CBCFEDB33D91}" presName="compNode" presStyleCnt="0"/>
      <dgm:spPr/>
    </dgm:pt>
    <dgm:pt modelId="{8F530EF8-61A5-4269-96FE-88DB4A2DB0FA}" type="pres">
      <dgm:prSet presAssocID="{D79CE2FF-AA49-42C6-B6BE-CBCFEDB33D91}" presName="bgRect" presStyleLbl="bgShp" presStyleIdx="1" presStyleCnt="3"/>
      <dgm:spPr/>
    </dgm:pt>
    <dgm:pt modelId="{545E6288-CDA7-479E-BAF3-5105C80676B0}" type="pres">
      <dgm:prSet presAssocID="{D79CE2FF-AA49-42C6-B6BE-CBCFEDB33D91}"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Flowchart"/>
        </a:ext>
      </dgm:extLst>
    </dgm:pt>
    <dgm:pt modelId="{1CF6978A-9723-4F4B-A3F0-AC865C537D92}" type="pres">
      <dgm:prSet presAssocID="{D79CE2FF-AA49-42C6-B6BE-CBCFEDB33D91}" presName="spaceRect" presStyleCnt="0"/>
      <dgm:spPr/>
    </dgm:pt>
    <dgm:pt modelId="{543D50DD-0153-4770-82C9-3E39651597DB}" type="pres">
      <dgm:prSet presAssocID="{D79CE2FF-AA49-42C6-B6BE-CBCFEDB33D91}" presName="parTx" presStyleLbl="revTx" presStyleIdx="1" presStyleCnt="3">
        <dgm:presLayoutVars>
          <dgm:chMax val="0"/>
          <dgm:chPref val="0"/>
        </dgm:presLayoutVars>
      </dgm:prSet>
      <dgm:spPr/>
    </dgm:pt>
    <dgm:pt modelId="{69B4DDB7-9678-4150-BF3B-6A598A46B8DB}" type="pres">
      <dgm:prSet presAssocID="{61E0B834-79DA-4FFD-816E-4C1DEDE54F91}" presName="sibTrans" presStyleCnt="0"/>
      <dgm:spPr/>
    </dgm:pt>
    <dgm:pt modelId="{6EEED4B8-7837-4BDD-B917-5B8E118B6B41}" type="pres">
      <dgm:prSet presAssocID="{019D59D7-5334-47AF-AEA1-0FBC30B9DDCA}" presName="compNode" presStyleCnt="0"/>
      <dgm:spPr/>
    </dgm:pt>
    <dgm:pt modelId="{BFEFCE2E-C869-4C4B-978F-25FE537FCA84}" type="pres">
      <dgm:prSet presAssocID="{019D59D7-5334-47AF-AEA1-0FBC30B9DDCA}" presName="bgRect" presStyleLbl="bgShp" presStyleIdx="2" presStyleCnt="3"/>
      <dgm:spPr/>
    </dgm:pt>
    <dgm:pt modelId="{8EB1B193-179F-4530-9C65-5F97BB551379}" type="pres">
      <dgm:prSet presAssocID="{019D59D7-5334-47AF-AEA1-0FBC30B9DDCA}"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Lightbulb"/>
        </a:ext>
      </dgm:extLst>
    </dgm:pt>
    <dgm:pt modelId="{1370C0CA-D79D-45A9-9BC1-46193370A9BD}" type="pres">
      <dgm:prSet presAssocID="{019D59D7-5334-47AF-AEA1-0FBC30B9DDCA}" presName="spaceRect" presStyleCnt="0"/>
      <dgm:spPr/>
    </dgm:pt>
    <dgm:pt modelId="{998FC665-DA01-4928-865E-CA99248C9D98}" type="pres">
      <dgm:prSet presAssocID="{019D59D7-5334-47AF-AEA1-0FBC30B9DDCA}" presName="parTx" presStyleLbl="revTx" presStyleIdx="2" presStyleCnt="3">
        <dgm:presLayoutVars>
          <dgm:chMax val="0"/>
          <dgm:chPref val="0"/>
        </dgm:presLayoutVars>
      </dgm:prSet>
      <dgm:spPr/>
    </dgm:pt>
  </dgm:ptLst>
  <dgm:cxnLst>
    <dgm:cxn modelId="{BD97C935-9109-4B00-A613-A137DD6E1D08}" type="presOf" srcId="{3299ADB0-E834-450A-ADB5-9AB3831139CA}" destId="{77D718DF-26EC-4B4C-93F6-E5E4F2A0B13E}" srcOrd="0" destOrd="0" presId="urn:microsoft.com/office/officeart/2018/2/layout/IconVerticalSolidList"/>
    <dgm:cxn modelId="{74A95665-9D08-4C78-98A5-1B213025D3E8}" srcId="{3299ADB0-E834-450A-ADB5-9AB3831139CA}" destId="{019D59D7-5334-47AF-AEA1-0FBC30B9DDCA}" srcOrd="2" destOrd="0" parTransId="{49E788CA-629B-45CD-9965-6DAB9AC57866}" sibTransId="{DD856E07-F7AE-4863-91C7-C4BAC4482249}"/>
    <dgm:cxn modelId="{B4BBEB5A-9ED3-44ED-83E0-E5B9C2F8BFA0}" type="presOf" srcId="{B4FFCDE6-8C99-431F-AD64-55B3906EFC4C}" destId="{A2D46A65-01BD-4E97-913E-B6196054DF5B}" srcOrd="0" destOrd="0" presId="urn:microsoft.com/office/officeart/2018/2/layout/IconVerticalSolidList"/>
    <dgm:cxn modelId="{7D147D7B-1B1B-4303-8E98-2305AEC7A8A3}" type="presOf" srcId="{D79CE2FF-AA49-42C6-B6BE-CBCFEDB33D91}" destId="{543D50DD-0153-4770-82C9-3E39651597DB}" srcOrd="0" destOrd="0" presId="urn:microsoft.com/office/officeart/2018/2/layout/IconVerticalSolidList"/>
    <dgm:cxn modelId="{CC645E88-AC93-4474-8672-E5336B1FD3DF}" type="presOf" srcId="{019D59D7-5334-47AF-AEA1-0FBC30B9DDCA}" destId="{998FC665-DA01-4928-865E-CA99248C9D98}" srcOrd="0" destOrd="0" presId="urn:microsoft.com/office/officeart/2018/2/layout/IconVerticalSolidList"/>
    <dgm:cxn modelId="{1BCEEC93-6149-4EDD-A584-4C826D009092}" srcId="{3299ADB0-E834-450A-ADB5-9AB3831139CA}" destId="{B4FFCDE6-8C99-431F-AD64-55B3906EFC4C}" srcOrd="0" destOrd="0" parTransId="{BE85A30D-3EE7-4730-B30E-0B306DA6B6AF}" sibTransId="{89CE00F8-3E43-4C5A-B4C3-2FD197278EDB}"/>
    <dgm:cxn modelId="{22F7D2FD-9419-41E1-8D41-19CF4CDC99B4}" srcId="{3299ADB0-E834-450A-ADB5-9AB3831139CA}" destId="{D79CE2FF-AA49-42C6-B6BE-CBCFEDB33D91}" srcOrd="1" destOrd="0" parTransId="{E0C5E6EF-EA1D-4CAD-B9AF-36F11838B6A8}" sibTransId="{61E0B834-79DA-4FFD-816E-4C1DEDE54F91}"/>
    <dgm:cxn modelId="{FB614D71-356B-44BA-8E01-36A70F412336}" type="presParOf" srcId="{77D718DF-26EC-4B4C-93F6-E5E4F2A0B13E}" destId="{21C3BFA6-1BB2-4F23-A8F7-C713B2107F2C}" srcOrd="0" destOrd="0" presId="urn:microsoft.com/office/officeart/2018/2/layout/IconVerticalSolidList"/>
    <dgm:cxn modelId="{4D05A7A9-4D70-4FF8-8656-825384FF88BF}" type="presParOf" srcId="{21C3BFA6-1BB2-4F23-A8F7-C713B2107F2C}" destId="{6E4CE2E8-F436-45DE-8FC1-7CCE3EE28A52}" srcOrd="0" destOrd="0" presId="urn:microsoft.com/office/officeart/2018/2/layout/IconVerticalSolidList"/>
    <dgm:cxn modelId="{38BB1341-B022-4A20-879D-961D89446F09}" type="presParOf" srcId="{21C3BFA6-1BB2-4F23-A8F7-C713B2107F2C}" destId="{261AB396-697B-4221-89D8-B33566C4AA54}" srcOrd="1" destOrd="0" presId="urn:microsoft.com/office/officeart/2018/2/layout/IconVerticalSolidList"/>
    <dgm:cxn modelId="{A135B9D1-656B-4425-8E86-2886F9F7E202}" type="presParOf" srcId="{21C3BFA6-1BB2-4F23-A8F7-C713B2107F2C}" destId="{C8071657-E5F0-42A2-BC1A-B13FFC9F68C5}" srcOrd="2" destOrd="0" presId="urn:microsoft.com/office/officeart/2018/2/layout/IconVerticalSolidList"/>
    <dgm:cxn modelId="{72BE76DB-B865-44B4-9F1F-621F7BEC5A4F}" type="presParOf" srcId="{21C3BFA6-1BB2-4F23-A8F7-C713B2107F2C}" destId="{A2D46A65-01BD-4E97-913E-B6196054DF5B}" srcOrd="3" destOrd="0" presId="urn:microsoft.com/office/officeart/2018/2/layout/IconVerticalSolidList"/>
    <dgm:cxn modelId="{4B6D1499-6B05-4F1B-871C-C26B131D23F2}" type="presParOf" srcId="{77D718DF-26EC-4B4C-93F6-E5E4F2A0B13E}" destId="{4983924F-FEB7-42E4-9A9A-68AAEAE0EAA3}" srcOrd="1" destOrd="0" presId="urn:microsoft.com/office/officeart/2018/2/layout/IconVerticalSolidList"/>
    <dgm:cxn modelId="{30426AE8-553B-49B3-8A78-E93E3C2E58B0}" type="presParOf" srcId="{77D718DF-26EC-4B4C-93F6-E5E4F2A0B13E}" destId="{BD9A283C-6CF4-4BAC-8EF1-E260416FFCF6}" srcOrd="2" destOrd="0" presId="urn:microsoft.com/office/officeart/2018/2/layout/IconVerticalSolidList"/>
    <dgm:cxn modelId="{6BE57DA8-388E-46FA-9FBE-6246821B6DAC}" type="presParOf" srcId="{BD9A283C-6CF4-4BAC-8EF1-E260416FFCF6}" destId="{8F530EF8-61A5-4269-96FE-88DB4A2DB0FA}" srcOrd="0" destOrd="0" presId="urn:microsoft.com/office/officeart/2018/2/layout/IconVerticalSolidList"/>
    <dgm:cxn modelId="{D7EDDEBE-A255-4484-9ED2-57B2D594CF7E}" type="presParOf" srcId="{BD9A283C-6CF4-4BAC-8EF1-E260416FFCF6}" destId="{545E6288-CDA7-479E-BAF3-5105C80676B0}" srcOrd="1" destOrd="0" presId="urn:microsoft.com/office/officeart/2018/2/layout/IconVerticalSolidList"/>
    <dgm:cxn modelId="{99E1444B-9193-44C1-83E3-805A2E767583}" type="presParOf" srcId="{BD9A283C-6CF4-4BAC-8EF1-E260416FFCF6}" destId="{1CF6978A-9723-4F4B-A3F0-AC865C537D92}" srcOrd="2" destOrd="0" presId="urn:microsoft.com/office/officeart/2018/2/layout/IconVerticalSolidList"/>
    <dgm:cxn modelId="{42F6A746-7C84-486D-8670-56A1199A94ED}" type="presParOf" srcId="{BD9A283C-6CF4-4BAC-8EF1-E260416FFCF6}" destId="{543D50DD-0153-4770-82C9-3E39651597DB}" srcOrd="3" destOrd="0" presId="urn:microsoft.com/office/officeart/2018/2/layout/IconVerticalSolidList"/>
    <dgm:cxn modelId="{BE69F384-89C0-43CF-A1B9-CC7D861586A9}" type="presParOf" srcId="{77D718DF-26EC-4B4C-93F6-E5E4F2A0B13E}" destId="{69B4DDB7-9678-4150-BF3B-6A598A46B8DB}" srcOrd="3" destOrd="0" presId="urn:microsoft.com/office/officeart/2018/2/layout/IconVerticalSolidList"/>
    <dgm:cxn modelId="{4B429806-AC29-4D97-A86C-09405C4DB6F5}" type="presParOf" srcId="{77D718DF-26EC-4B4C-93F6-E5E4F2A0B13E}" destId="{6EEED4B8-7837-4BDD-B917-5B8E118B6B41}" srcOrd="4" destOrd="0" presId="urn:microsoft.com/office/officeart/2018/2/layout/IconVerticalSolidList"/>
    <dgm:cxn modelId="{FF18A5E4-72A0-4962-A629-5EAAA19BFC60}" type="presParOf" srcId="{6EEED4B8-7837-4BDD-B917-5B8E118B6B41}" destId="{BFEFCE2E-C869-4C4B-978F-25FE537FCA84}" srcOrd="0" destOrd="0" presId="urn:microsoft.com/office/officeart/2018/2/layout/IconVerticalSolidList"/>
    <dgm:cxn modelId="{CFB0BF41-C047-4B2A-A2BD-D7ABD66B0C47}" type="presParOf" srcId="{6EEED4B8-7837-4BDD-B917-5B8E118B6B41}" destId="{8EB1B193-179F-4530-9C65-5F97BB551379}" srcOrd="1" destOrd="0" presId="urn:microsoft.com/office/officeart/2018/2/layout/IconVerticalSolidList"/>
    <dgm:cxn modelId="{D26BBC91-549B-44AB-9B4A-6B48FFEF6387}" type="presParOf" srcId="{6EEED4B8-7837-4BDD-B917-5B8E118B6B41}" destId="{1370C0CA-D79D-45A9-9BC1-46193370A9BD}" srcOrd="2" destOrd="0" presId="urn:microsoft.com/office/officeart/2018/2/layout/IconVerticalSolidList"/>
    <dgm:cxn modelId="{8C7E700F-437A-4EA7-9243-D059D50DEAC8}" type="presParOf" srcId="{6EEED4B8-7837-4BDD-B917-5B8E118B6B41}" destId="{998FC665-DA01-4928-865E-CA99248C9D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87CCC-48CC-4505-A0DB-6236787DC33E}">
      <dsp:nvSpPr>
        <dsp:cNvPr id="0" name=""/>
        <dsp:cNvSpPr/>
      </dsp:nvSpPr>
      <dsp:spPr>
        <a:xfrm>
          <a:off x="0" y="4606"/>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763B9-467E-4A45-8368-EAFE813A9875}">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2705B8-A49E-4501-A851-66DAB9CB567E}">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nl-NL" sz="1900" kern="1200"/>
            <a:t>Terugblik &amp; planning</a:t>
          </a:r>
          <a:endParaRPr lang="en-US" sz="1900" kern="1200"/>
        </a:p>
      </dsp:txBody>
      <dsp:txXfrm>
        <a:off x="1133349" y="4606"/>
        <a:ext cx="5455341" cy="981254"/>
      </dsp:txXfrm>
    </dsp:sp>
    <dsp:sp modelId="{E28FA703-8460-47B0-B111-D670B5FA0795}">
      <dsp:nvSpPr>
        <dsp:cNvPr id="0" name=""/>
        <dsp:cNvSpPr/>
      </dsp:nvSpPr>
      <dsp:spPr>
        <a:xfrm>
          <a:off x="0" y="1231175"/>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10369-2B71-47E1-8467-00548ED54B8D}">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46EA6-B610-4B06-A425-6CF503ABDC4D}">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nl-NL" sz="1900" kern="1200"/>
            <a:t>Stappen in je onderzoek</a:t>
          </a:r>
          <a:endParaRPr lang="en-US" sz="1900" kern="1200"/>
        </a:p>
      </dsp:txBody>
      <dsp:txXfrm>
        <a:off x="1133349" y="1231175"/>
        <a:ext cx="5455341" cy="981254"/>
      </dsp:txXfrm>
    </dsp:sp>
    <dsp:sp modelId="{E3347D7A-6484-4BE2-8786-ED2F8EF28877}">
      <dsp:nvSpPr>
        <dsp:cNvPr id="0" name=""/>
        <dsp:cNvSpPr/>
      </dsp:nvSpPr>
      <dsp:spPr>
        <a:xfrm>
          <a:off x="0" y="2457744"/>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D62B2-E776-4F3F-87B2-294B589D5169}">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07B48F-6122-41FA-8AC0-2D8899F99DE0}">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nl-NL" sz="1900" kern="1200"/>
            <a:t>Literatuuronderzoek</a:t>
          </a:r>
          <a:endParaRPr lang="en-US" sz="1900" kern="1200"/>
        </a:p>
      </dsp:txBody>
      <dsp:txXfrm>
        <a:off x="1133349" y="2457744"/>
        <a:ext cx="5455341" cy="981254"/>
      </dsp:txXfrm>
    </dsp:sp>
    <dsp:sp modelId="{ED03BEB8-3BAA-4778-9A45-9B91C7B65A62}">
      <dsp:nvSpPr>
        <dsp:cNvPr id="0" name=""/>
        <dsp:cNvSpPr/>
      </dsp:nvSpPr>
      <dsp:spPr>
        <a:xfrm>
          <a:off x="0" y="3684312"/>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834E81-F4D1-4EA4-99E0-A0299A311639}">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2964F2-C28C-4869-B640-E8395833DD6A}">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nl-NL" sz="1900" kern="1200"/>
            <a:t>Betrouwbare bronnen</a:t>
          </a:r>
          <a:endParaRPr lang="en-US" sz="1900" kern="1200"/>
        </a:p>
      </dsp:txBody>
      <dsp:txXfrm>
        <a:off x="1133349" y="3684312"/>
        <a:ext cx="5455341" cy="981254"/>
      </dsp:txXfrm>
    </dsp:sp>
    <dsp:sp modelId="{B995EEEF-F3DE-4E6F-9676-70DCA34F568A}">
      <dsp:nvSpPr>
        <dsp:cNvPr id="0" name=""/>
        <dsp:cNvSpPr/>
      </dsp:nvSpPr>
      <dsp:spPr>
        <a:xfrm>
          <a:off x="0" y="4910881"/>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F8CF9-E628-4F89-AFA7-027E2EE536F6}">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BE8AEE-8F9C-4FFB-821E-5B55FF52D44F}">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nl-NL" sz="1900" kern="1200"/>
            <a:t>Afronding</a:t>
          </a:r>
          <a:endParaRPr lang="en-US" sz="1900" kern="1200"/>
        </a:p>
      </dsp:txBody>
      <dsp:txXfrm>
        <a:off x="1133349" y="4910881"/>
        <a:ext cx="5455341" cy="98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51E70-090C-4CC0-B32E-7952D170D600}">
      <dsp:nvSpPr>
        <dsp:cNvPr id="0" name=""/>
        <dsp:cNvSpPr/>
      </dsp:nvSpPr>
      <dsp:spPr>
        <a:xfrm>
          <a:off x="345974" y="0"/>
          <a:ext cx="5896743" cy="589674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5F961-2522-4588-8B1C-8808EB6041B4}">
      <dsp:nvSpPr>
        <dsp:cNvPr id="0" name=""/>
        <dsp:cNvSpPr/>
      </dsp:nvSpPr>
      <dsp:spPr>
        <a:xfrm>
          <a:off x="729262" y="383288"/>
          <a:ext cx="2358697" cy="23586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i="1" kern="1200"/>
            <a:t>Wie weet nog wat we tot nu toe in de lessen hebben besproken? Wat heb je tot nu toe gedaan?</a:t>
          </a:r>
          <a:endParaRPr lang="en-US" sz="1700" kern="1200"/>
        </a:p>
      </dsp:txBody>
      <dsp:txXfrm>
        <a:off x="844404" y="498430"/>
        <a:ext cx="2128413" cy="2128413"/>
      </dsp:txXfrm>
    </dsp:sp>
    <dsp:sp modelId="{2F556601-D814-4430-9519-86BA158029A2}">
      <dsp:nvSpPr>
        <dsp:cNvPr id="0" name=""/>
        <dsp:cNvSpPr/>
      </dsp:nvSpPr>
      <dsp:spPr>
        <a:xfrm>
          <a:off x="3500731" y="383288"/>
          <a:ext cx="2358697" cy="23586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i="1" kern="1200"/>
            <a:t>Wat wordt er van je verwacht?</a:t>
          </a:r>
          <a:endParaRPr lang="en-US" sz="1700" kern="1200"/>
        </a:p>
      </dsp:txBody>
      <dsp:txXfrm>
        <a:off x="3615873" y="498430"/>
        <a:ext cx="2128413" cy="2128413"/>
      </dsp:txXfrm>
    </dsp:sp>
    <dsp:sp modelId="{183492E4-6C96-49ED-BAD9-F3DA1C2F6007}">
      <dsp:nvSpPr>
        <dsp:cNvPr id="0" name=""/>
        <dsp:cNvSpPr/>
      </dsp:nvSpPr>
      <dsp:spPr>
        <a:xfrm>
          <a:off x="729262" y="3154757"/>
          <a:ext cx="2358697" cy="23586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i="1" kern="1200"/>
            <a:t>Wat is het eindproduct?</a:t>
          </a:r>
          <a:endParaRPr lang="en-US" sz="1700" kern="1200"/>
        </a:p>
      </dsp:txBody>
      <dsp:txXfrm>
        <a:off x="844404" y="3269899"/>
        <a:ext cx="2128413" cy="2128413"/>
      </dsp:txXfrm>
    </dsp:sp>
    <dsp:sp modelId="{EC0E0B48-B7AB-4AAF-82EF-191E17B42022}">
      <dsp:nvSpPr>
        <dsp:cNvPr id="0" name=""/>
        <dsp:cNvSpPr/>
      </dsp:nvSpPr>
      <dsp:spPr>
        <a:xfrm>
          <a:off x="3500731" y="3154757"/>
          <a:ext cx="2358697" cy="23586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highlight>
                <a:srgbClr val="FF0000"/>
              </a:highlight>
            </a:rPr>
            <a:t>Check voor jezelf: </a:t>
          </a:r>
          <a:r>
            <a:rPr lang="nl-NL" sz="1700" kern="1200" dirty="0"/>
            <a:t>Heb je al een onderzoeksvraag opgesteld en minimaal 4 deelvragen? Heb je al een inleiding geschreven a.d.h.v. de 5xw+1xh formule?</a:t>
          </a:r>
          <a:endParaRPr lang="en-US" sz="1700" kern="1200" dirty="0"/>
        </a:p>
      </dsp:txBody>
      <dsp:txXfrm>
        <a:off x="3615873" y="3269899"/>
        <a:ext cx="2128413" cy="2128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E2E8-F436-45DE-8FC1-7CCE3EE28A52}">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AB396-697B-4221-89D8-B33566C4AA54}">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D46A65-01BD-4E97-913E-B6196054DF5B}">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44550">
            <a:lnSpc>
              <a:spcPct val="90000"/>
            </a:lnSpc>
            <a:spcBef>
              <a:spcPct val="0"/>
            </a:spcBef>
            <a:spcAft>
              <a:spcPct val="35000"/>
            </a:spcAft>
            <a:buNone/>
          </a:pPr>
          <a:r>
            <a:rPr lang="nl-NL" sz="1900" kern="1200"/>
            <a:t>Zijn er nog vragen?</a:t>
          </a:r>
          <a:endParaRPr lang="en-US" sz="1900" kern="1200"/>
        </a:p>
      </dsp:txBody>
      <dsp:txXfrm>
        <a:off x="1945450" y="719"/>
        <a:ext cx="4643240" cy="1684372"/>
      </dsp:txXfrm>
    </dsp:sp>
    <dsp:sp modelId="{8F530EF8-61A5-4269-96FE-88DB4A2DB0FA}">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E6288-CDA7-479E-BAF3-5105C80676B0}">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3D50DD-0153-4770-82C9-3E39651597DB}">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44550">
            <a:lnSpc>
              <a:spcPct val="90000"/>
            </a:lnSpc>
            <a:spcBef>
              <a:spcPct val="0"/>
            </a:spcBef>
            <a:spcAft>
              <a:spcPct val="35000"/>
            </a:spcAft>
            <a:buNone/>
          </a:pPr>
          <a:r>
            <a:rPr lang="nl-NL" sz="1900" kern="1200"/>
            <a:t>Moet je nog hard aan de bak of lig je op schema?</a:t>
          </a:r>
          <a:endParaRPr lang="en-US" sz="1900" kern="1200"/>
        </a:p>
      </dsp:txBody>
      <dsp:txXfrm>
        <a:off x="1945450" y="2106185"/>
        <a:ext cx="4643240" cy="1684372"/>
      </dsp:txXfrm>
    </dsp:sp>
    <dsp:sp modelId="{BFEFCE2E-C869-4C4B-978F-25FE537FCA84}">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B1B193-179F-4530-9C65-5F97BB551379}">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8FC665-DA01-4928-865E-CA99248C9D98}">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44550">
            <a:lnSpc>
              <a:spcPct val="90000"/>
            </a:lnSpc>
            <a:spcBef>
              <a:spcPct val="0"/>
            </a:spcBef>
            <a:spcAft>
              <a:spcPct val="35000"/>
            </a:spcAft>
            <a:buNone/>
          </a:pPr>
          <a:r>
            <a:rPr lang="nl-NL" sz="1900" kern="1200"/>
            <a:t>Tips? </a:t>
          </a:r>
          <a:r>
            <a:rPr lang="nl-NL" sz="1900" kern="1200">
              <a:hlinkClick xmlns:r="http://schemas.openxmlformats.org/officeDocument/2006/relationships" r:id="rId7"/>
            </a:rPr>
            <a:t>Klik hier! </a:t>
          </a:r>
          <a:r>
            <a:rPr lang="nl-NL" sz="1900" kern="1200"/>
            <a:t>(</a:t>
          </a:r>
          <a:r>
            <a:rPr lang="nl-NL" sz="1900" kern="1200">
              <a:hlinkClick xmlns:r="http://schemas.openxmlformats.org/officeDocument/2006/relationships" r:id="rId7"/>
            </a:rPr>
            <a:t>https://www.topscriptie.nl/scriptietips/</a:t>
          </a:r>
          <a:r>
            <a:rPr lang="nl-NL" sz="1900" kern="1200"/>
            <a:t>)</a:t>
          </a:r>
          <a:endParaRPr lang="en-US" sz="1900" kern="1200"/>
        </a:p>
      </dsp:txBody>
      <dsp:txXfrm>
        <a:off x="1945450" y="4211650"/>
        <a:ext cx="4643240" cy="16843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41F9B-6B94-4EC6-A407-0F4DA5A97222}" type="datetimeFigureOut">
              <a:rPr lang="nl-NL" smtClean="0"/>
              <a:t>3-6-2020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E5A3B-2B45-42EA-B225-41DFD93C9B80}" type="slidenum">
              <a:rPr lang="nl-NL" smtClean="0"/>
              <a:t>‹nr.›</a:t>
            </a:fld>
            <a:endParaRPr lang="nl-NL"/>
          </a:p>
        </p:txBody>
      </p:sp>
    </p:spTree>
    <p:extLst>
      <p:ext uri="{BB962C8B-B14F-4D97-AF65-F5344CB8AC3E}">
        <p14:creationId xmlns:p14="http://schemas.microsoft.com/office/powerpoint/2010/main" val="32617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een onderzoek doet of later een scriptie moet schrijven, dan ontkom je niet aan het doen van literatuuronderzoek. Dit is een kwalitatieve onderzoeksmethode, waarbij je gebruikmaakt van wetenschappelijke literatuur en andere relevante bronnen. </a:t>
            </a:r>
          </a:p>
        </p:txBody>
      </p:sp>
      <p:sp>
        <p:nvSpPr>
          <p:cNvPr id="4" name="Tijdelijke aanduiding voor dianummer 3"/>
          <p:cNvSpPr>
            <a:spLocks noGrp="1"/>
          </p:cNvSpPr>
          <p:nvPr>
            <p:ph type="sldNum" sz="quarter" idx="5"/>
          </p:nvPr>
        </p:nvSpPr>
        <p:spPr/>
        <p:txBody>
          <a:bodyPr/>
          <a:lstStyle/>
          <a:p>
            <a:fld id="{697E5A3B-2B45-42EA-B225-41DFD93C9B80}" type="slidenum">
              <a:rPr lang="nl-NL" smtClean="0"/>
              <a:t>11</a:t>
            </a:fld>
            <a:endParaRPr lang="nl-NL"/>
          </a:p>
        </p:txBody>
      </p:sp>
    </p:spTree>
    <p:extLst>
      <p:ext uri="{BB962C8B-B14F-4D97-AF65-F5344CB8AC3E}">
        <p14:creationId xmlns:p14="http://schemas.microsoft.com/office/powerpoint/2010/main" val="40828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Google, Ilse, </a:t>
            </a:r>
            <a:r>
              <a:rPr lang="nl-NL" dirty="0" err="1"/>
              <a:t>Alltheweb</a:t>
            </a:r>
            <a:r>
              <a:rPr lang="nl-NL" dirty="0"/>
              <a:t>, Yahoo, MSN, </a:t>
            </a:r>
            <a:r>
              <a:rPr lang="nl-NL" dirty="0" err="1"/>
              <a:t>Vindex</a:t>
            </a:r>
            <a:r>
              <a:rPr lang="nl-NL" dirty="0"/>
              <a:t>, </a:t>
            </a:r>
            <a:r>
              <a:rPr lang="nl-NL" dirty="0" err="1"/>
              <a:t>AltaVista</a:t>
            </a:r>
            <a:r>
              <a:rPr lang="nl-NL" dirty="0"/>
              <a:t>. Binnen Europa wordt Google beschouwd als de beste zoekmachine in Europa. </a:t>
            </a:r>
          </a:p>
          <a:p>
            <a:r>
              <a:rPr lang="nl-NL" dirty="0" err="1"/>
              <a:t>Metacrawler</a:t>
            </a:r>
            <a:r>
              <a:rPr lang="nl-NL" dirty="0"/>
              <a:t> is nog een stap verder in het zoeken op internet naar informatie, je kunt een </a:t>
            </a:r>
            <a:r>
              <a:rPr lang="nl-NL" dirty="0" err="1"/>
              <a:t>metacrawler</a:t>
            </a:r>
            <a:r>
              <a:rPr lang="nl-NL" dirty="0"/>
              <a:t> bezoeken. Dan voer je een zoekterm(en) in en worden er tegelijkertijd verschillende afzonderlijke zoekmachines doorgezocht naar hetgeen wat jij hebt ingetypt. </a:t>
            </a:r>
          </a:p>
        </p:txBody>
      </p:sp>
      <p:sp>
        <p:nvSpPr>
          <p:cNvPr id="4" name="Tijdelijke aanduiding voor dianummer 3"/>
          <p:cNvSpPr>
            <a:spLocks noGrp="1"/>
          </p:cNvSpPr>
          <p:nvPr>
            <p:ph type="sldNum" sz="quarter" idx="5"/>
          </p:nvPr>
        </p:nvSpPr>
        <p:spPr/>
        <p:txBody>
          <a:bodyPr/>
          <a:lstStyle/>
          <a:p>
            <a:fld id="{697E5A3B-2B45-42EA-B225-41DFD93C9B80}" type="slidenum">
              <a:rPr lang="nl-NL" smtClean="0"/>
              <a:t>14</a:t>
            </a:fld>
            <a:endParaRPr lang="nl-NL"/>
          </a:p>
        </p:txBody>
      </p:sp>
    </p:spTree>
    <p:extLst>
      <p:ext uri="{BB962C8B-B14F-4D97-AF65-F5344CB8AC3E}">
        <p14:creationId xmlns:p14="http://schemas.microsoft.com/office/powerpoint/2010/main" val="132643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3D63E-189D-47FF-B110-61B1C97875F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BAD1B7B-5824-49BA-A863-290FB08314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BBB4439-22B6-4169-8B99-C3F526834361}"/>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67F5DAE4-2DC1-4BD4-9092-D1A3C34006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2C0427-E4E1-46F2-9CE3-7868918020C7}"/>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221423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3A9CB-64CB-4C7D-8BEB-3E9611B6FAA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3A98B81-245E-4781-A343-53F501C6D49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86E408-0FCD-41D1-8057-3A2A7353570E}"/>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1B46AE50-3537-45DE-8AEE-3FF571C1B6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F7E8491-7F36-4002-B8A5-B37A7196FE6B}"/>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362834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72096D-665C-4E04-9CC0-B28E9FBE622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511545D-F479-4B82-939C-762A82D5585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86AA2F-E718-4976-B9B9-607AB4ECBD9F}"/>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1BD99848-2550-4F42-84D0-1817E13933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D6E5A3-9A72-45AA-8132-EC5DB7D1BDC2}"/>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136784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54092-94CD-4120-8902-C0525500F8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B5DA030-2318-487D-8CEC-7B0ECBAD07B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503019D-9441-42FD-ACB1-1226E8C4B9B0}"/>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379EC3AE-6810-4343-B06C-3F91F63E62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CC9045-A20E-4F79-B06F-E540C06E1DFF}"/>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365018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6606B0-C50E-4A48-A710-DF4F78798F9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363B73C-B4E1-494A-A3CD-7D6823D19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4585DDD-A527-4034-A144-D18F5E066300}"/>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2B2E5459-C3CD-46BC-8347-1B465BF559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B1D15A-0CDF-424F-BB95-5C4E43353F49}"/>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246844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83F38-6B8D-40FC-839F-7D07BF873F9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5BA538-3FC8-4DC8-A19D-B30684059E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D04B9FE-D8FE-4546-845C-E5719764E97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790019C-3949-47AB-A393-37891935EA1F}"/>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6" name="Tijdelijke aanduiding voor voettekst 5">
            <a:extLst>
              <a:ext uri="{FF2B5EF4-FFF2-40B4-BE49-F238E27FC236}">
                <a16:creationId xmlns:a16="http://schemas.microsoft.com/office/drawing/2014/main" id="{40073180-D2D5-4860-8F70-F7AB93B823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76CF2E-2E31-4696-9F4F-BB2BF1785C03}"/>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158440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B219C-FDFA-4A85-A252-44D21D50653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FA99EC4-766D-45D6-8DD5-BFCA5C744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504251-93B2-4263-8AC6-43FC886BC83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DCE0206-5F1E-4E05-B004-24333042D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4E6D8C6-FF86-4CB9-9183-AFD7AB00F15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AB283F5-F712-4B08-A3EE-8F35253D64D8}"/>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8" name="Tijdelijke aanduiding voor voettekst 7">
            <a:extLst>
              <a:ext uri="{FF2B5EF4-FFF2-40B4-BE49-F238E27FC236}">
                <a16:creationId xmlns:a16="http://schemas.microsoft.com/office/drawing/2014/main" id="{C2EAB45C-1670-451F-95B1-7E6E86EC3DF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1F3B1BC-8552-4B7C-9DC4-AE676DABFCA7}"/>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242517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EE8DD-0905-49DF-B88D-FAAA23EAA28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67C9604-754E-4DAD-A81F-391D3742E8FC}"/>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4" name="Tijdelijke aanduiding voor voettekst 3">
            <a:extLst>
              <a:ext uri="{FF2B5EF4-FFF2-40B4-BE49-F238E27FC236}">
                <a16:creationId xmlns:a16="http://schemas.microsoft.com/office/drawing/2014/main" id="{92ABA9DD-BF6A-4575-B734-1FCC0F2F389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4647E59-D6D6-4F04-ABBE-BF72F0899DE6}"/>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173950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3306FC0-B389-4FFE-97A9-A89C4AA003EC}"/>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3" name="Tijdelijke aanduiding voor voettekst 2">
            <a:extLst>
              <a:ext uri="{FF2B5EF4-FFF2-40B4-BE49-F238E27FC236}">
                <a16:creationId xmlns:a16="http://schemas.microsoft.com/office/drawing/2014/main" id="{D5290F7A-27BD-48D7-A7EB-8B5AED288F7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7F37706-C0DC-46C1-BC16-7B968247E101}"/>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71945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EE7AF-AA59-4000-8D36-C1E2206266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10D77DC-9202-41AA-B462-69B8D006E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8D56F3D-94EC-42E6-A236-A78CED48D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E6E956-A297-487A-B770-D629E0D37EBB}"/>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6" name="Tijdelijke aanduiding voor voettekst 5">
            <a:extLst>
              <a:ext uri="{FF2B5EF4-FFF2-40B4-BE49-F238E27FC236}">
                <a16:creationId xmlns:a16="http://schemas.microsoft.com/office/drawing/2014/main" id="{2A2E2065-B5DF-41C1-8618-AC003C8DFA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A34D4E-CFF2-4CFB-8FD4-0BE8086C70BB}"/>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114947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0E11E-13F8-4259-8D68-4312865344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52324A7-19AF-45C1-B280-8EE866D19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602015D-F960-4D17-B8D6-65E86886F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88F959C-C2B3-4225-98F2-75708EF1CAFD}"/>
              </a:ext>
            </a:extLst>
          </p:cNvPr>
          <p:cNvSpPr>
            <a:spLocks noGrp="1"/>
          </p:cNvSpPr>
          <p:nvPr>
            <p:ph type="dt" sz="half" idx="10"/>
          </p:nvPr>
        </p:nvSpPr>
        <p:spPr/>
        <p:txBody>
          <a:bodyPr/>
          <a:lstStyle/>
          <a:p>
            <a:fld id="{F765E17A-DAE1-4B61-9959-E8D5F942B966}" type="datetimeFigureOut">
              <a:rPr lang="nl-NL" smtClean="0"/>
              <a:t>3-6-2020</a:t>
            </a:fld>
            <a:endParaRPr lang="nl-NL"/>
          </a:p>
        </p:txBody>
      </p:sp>
      <p:sp>
        <p:nvSpPr>
          <p:cNvPr id="6" name="Tijdelijke aanduiding voor voettekst 5">
            <a:extLst>
              <a:ext uri="{FF2B5EF4-FFF2-40B4-BE49-F238E27FC236}">
                <a16:creationId xmlns:a16="http://schemas.microsoft.com/office/drawing/2014/main" id="{09FE6434-F7E4-44BE-90C8-BADBC1D003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0E206D-7E98-46C1-BC5E-A8B8648F66D3}"/>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45990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B7A4EA3-FF84-4FB5-98D5-95744F1FE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77EA981-AF3B-47FF-B532-5778B8389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BAFF4A-135C-4128-916F-342C1A4A35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5E17A-DAE1-4B61-9959-E8D5F942B966}"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50D607F9-E99C-44A0-BF76-16FC98550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B415F3A-1C45-4002-904F-4E1379DCE2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F052C-5222-4FF8-90DE-9B187BDA82F4}" type="slidenum">
              <a:rPr lang="nl-NL" smtClean="0"/>
              <a:t>‹nr.›</a:t>
            </a:fld>
            <a:endParaRPr lang="nl-NL"/>
          </a:p>
        </p:txBody>
      </p:sp>
    </p:spTree>
    <p:extLst>
      <p:ext uri="{BB962C8B-B14F-4D97-AF65-F5344CB8AC3E}">
        <p14:creationId xmlns:p14="http://schemas.microsoft.com/office/powerpoint/2010/main" val="352118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FC6F84-19B5-4B2A-A392-4B5C17F88CAB}"/>
              </a:ext>
            </a:extLst>
          </p:cNvPr>
          <p:cNvSpPr>
            <a:spLocks noGrp="1"/>
          </p:cNvSpPr>
          <p:nvPr>
            <p:ph type="ctrTitle"/>
          </p:nvPr>
        </p:nvSpPr>
        <p:spPr>
          <a:xfrm>
            <a:off x="8932498" y="2023110"/>
            <a:ext cx="3099081" cy="2846070"/>
          </a:xfrm>
        </p:spPr>
        <p:txBody>
          <a:bodyPr anchor="ctr">
            <a:normAutofit/>
          </a:bodyPr>
          <a:lstStyle/>
          <a:p>
            <a:pPr algn="l"/>
            <a:r>
              <a:rPr lang="nl-NL" sz="2000" b="1" dirty="0"/>
              <a:t>Deskundigheidsbevordering</a:t>
            </a:r>
          </a:p>
        </p:txBody>
      </p:sp>
      <p:sp>
        <p:nvSpPr>
          <p:cNvPr id="3" name="Ondertitel 2">
            <a:extLst>
              <a:ext uri="{FF2B5EF4-FFF2-40B4-BE49-F238E27FC236}">
                <a16:creationId xmlns:a16="http://schemas.microsoft.com/office/drawing/2014/main" id="{D4DC7DEB-DC1E-419F-90FA-20CB3F3C0C51}"/>
              </a:ext>
            </a:extLst>
          </p:cNvPr>
          <p:cNvSpPr>
            <a:spLocks noGrp="1"/>
          </p:cNvSpPr>
          <p:nvPr>
            <p:ph type="subTitle" idx="1"/>
          </p:nvPr>
        </p:nvSpPr>
        <p:spPr>
          <a:xfrm>
            <a:off x="9267908" y="4572000"/>
            <a:ext cx="2446465" cy="1692648"/>
          </a:xfrm>
        </p:spPr>
        <p:txBody>
          <a:bodyPr>
            <a:normAutofit/>
          </a:bodyPr>
          <a:lstStyle/>
          <a:p>
            <a:pPr algn="l"/>
            <a:r>
              <a:rPr lang="nl-NL" sz="1800" dirty="0"/>
              <a:t>PIT 10</a:t>
            </a:r>
          </a:p>
          <a:p>
            <a:pPr algn="l"/>
            <a:r>
              <a:rPr lang="nl-NL" sz="1800" dirty="0"/>
              <a:t>Les 5</a:t>
            </a:r>
          </a:p>
          <a:p>
            <a:pPr algn="l"/>
            <a:r>
              <a:rPr lang="nl-NL" sz="1800" dirty="0"/>
              <a:t>5 juni 2020</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tekst&#10;&#10;Automatisch gegenereerde beschrijving">
            <a:extLst>
              <a:ext uri="{FF2B5EF4-FFF2-40B4-BE49-F238E27FC236}">
                <a16:creationId xmlns:a16="http://schemas.microsoft.com/office/drawing/2014/main" id="{7A7C2589-8B55-45D0-9AAE-9F32FE975032}"/>
              </a:ext>
            </a:extLst>
          </p:cNvPr>
          <p:cNvPicPr>
            <a:picLocks noChangeAspect="1"/>
          </p:cNvPicPr>
          <p:nvPr/>
        </p:nvPicPr>
        <p:blipFill rotWithShape="1">
          <a:blip r:embed="rId2"/>
          <a:srcRect t="7547" r="1" b="3490"/>
          <a:stretch/>
        </p:blipFill>
        <p:spPr>
          <a:xfrm>
            <a:off x="545238" y="858525"/>
            <a:ext cx="7608304" cy="5211906"/>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85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70035-A1E9-4F23-B17A-F3517F3691FF}"/>
              </a:ext>
            </a:extLst>
          </p:cNvPr>
          <p:cNvSpPr>
            <a:spLocks noGrp="1"/>
          </p:cNvSpPr>
          <p:nvPr>
            <p:ph type="title"/>
          </p:nvPr>
        </p:nvSpPr>
        <p:spPr>
          <a:xfrm>
            <a:off x="838200" y="375173"/>
            <a:ext cx="10515600" cy="1325563"/>
          </a:xfrm>
        </p:spPr>
        <p:txBody>
          <a:bodyPr/>
          <a:lstStyle/>
          <a:p>
            <a:r>
              <a:rPr lang="nl-NL" dirty="0">
                <a:solidFill>
                  <a:srgbClr val="FF0000"/>
                </a:solidFill>
              </a:rPr>
              <a:t>Onderzoeksvraag en deelvragen</a:t>
            </a:r>
          </a:p>
        </p:txBody>
      </p:sp>
      <p:sp>
        <p:nvSpPr>
          <p:cNvPr id="3" name="Tijdelijke aanduiding voor inhoud 2">
            <a:extLst>
              <a:ext uri="{FF2B5EF4-FFF2-40B4-BE49-F238E27FC236}">
                <a16:creationId xmlns:a16="http://schemas.microsoft.com/office/drawing/2014/main" id="{4670F2BA-4FB4-4F08-A6EE-13C3127495DE}"/>
              </a:ext>
            </a:extLst>
          </p:cNvPr>
          <p:cNvSpPr>
            <a:spLocks noGrp="1"/>
          </p:cNvSpPr>
          <p:nvPr>
            <p:ph idx="1"/>
          </p:nvPr>
        </p:nvSpPr>
        <p:spPr/>
        <p:txBody>
          <a:bodyPr>
            <a:normAutofit fontScale="85000" lnSpcReduction="20000"/>
          </a:bodyPr>
          <a:lstStyle/>
          <a:p>
            <a:r>
              <a:rPr lang="nl-NL" dirty="0"/>
              <a:t>Voorbeeld van hoofd- en deelvragen:</a:t>
            </a:r>
          </a:p>
          <a:p>
            <a:endParaRPr lang="nl-NL" dirty="0"/>
          </a:p>
          <a:p>
            <a:r>
              <a:rPr lang="nl-NL" dirty="0"/>
              <a:t>Onderzoeksvraag: </a:t>
            </a:r>
            <a:r>
              <a:rPr lang="nl-NL" i="1" dirty="0"/>
              <a:t>‘Hoe zijn zorgnetwerken van kwetsbare ouderen samengesteld binnen </a:t>
            </a:r>
            <a:r>
              <a:rPr lang="nl-NL" i="1" dirty="0" err="1"/>
              <a:t>LentisDignis</a:t>
            </a:r>
            <a:r>
              <a:rPr lang="nl-NL" i="1" dirty="0"/>
              <a:t> en wat kan erin verbeterd worden?’.</a:t>
            </a:r>
            <a:endParaRPr lang="nl-NL" dirty="0"/>
          </a:p>
          <a:p>
            <a:endParaRPr lang="nl-NL" dirty="0"/>
          </a:p>
          <a:p>
            <a:r>
              <a:rPr lang="nl-NL" dirty="0"/>
              <a:t>Deelvragen:</a:t>
            </a:r>
          </a:p>
          <a:p>
            <a:pPr marL="457200" lvl="1" indent="0">
              <a:buNone/>
            </a:pPr>
            <a:r>
              <a:rPr lang="nl-NL" dirty="0"/>
              <a:t>Theorie: </a:t>
            </a:r>
          </a:p>
          <a:p>
            <a:pPr lvl="1"/>
            <a:r>
              <a:rPr lang="nl-NL" i="1" dirty="0"/>
              <a:t>Wat verstaan we onder zorgnetwerken?</a:t>
            </a:r>
          </a:p>
          <a:p>
            <a:pPr lvl="1"/>
            <a:r>
              <a:rPr lang="nl-NL" i="1" dirty="0"/>
              <a:t>Wat verstaan we onder kwetsbare ouderen?</a:t>
            </a:r>
          </a:p>
          <a:p>
            <a:pPr lvl="1"/>
            <a:r>
              <a:rPr lang="nl-NL" i="1" dirty="0"/>
              <a:t>Wat is er bekend over zorgnetwerken van kwetsbare ouderen?</a:t>
            </a:r>
          </a:p>
          <a:p>
            <a:pPr marL="457200" lvl="1" indent="0">
              <a:buNone/>
            </a:pPr>
            <a:r>
              <a:rPr lang="nl-NL" dirty="0"/>
              <a:t>Praktijk:</a:t>
            </a:r>
          </a:p>
          <a:p>
            <a:pPr lvl="1"/>
            <a:r>
              <a:rPr lang="nl-NL" i="1" dirty="0"/>
              <a:t>Wat vinden de kwetsbare ouderen binnen </a:t>
            </a:r>
            <a:r>
              <a:rPr lang="nl-NL" i="1" dirty="0" err="1"/>
              <a:t>LentisDignis</a:t>
            </a:r>
            <a:r>
              <a:rPr lang="nl-NL" i="1" dirty="0"/>
              <a:t> van hun zorgnetwerk?</a:t>
            </a:r>
          </a:p>
          <a:p>
            <a:pPr lvl="1"/>
            <a:r>
              <a:rPr lang="nl-NL" i="1" dirty="0"/>
              <a:t>Hoe gaan de professionals binnen </a:t>
            </a:r>
            <a:r>
              <a:rPr lang="nl-NL" i="1" dirty="0" err="1"/>
              <a:t>LentisDignis</a:t>
            </a:r>
            <a:r>
              <a:rPr lang="nl-NL" i="1" dirty="0"/>
              <a:t> om met het zorgnetwerk rondom de bewoners?</a:t>
            </a:r>
          </a:p>
          <a:p>
            <a:pPr lvl="1"/>
            <a:endParaRPr lang="nl-NL" dirty="0"/>
          </a:p>
        </p:txBody>
      </p:sp>
    </p:spTree>
    <p:extLst>
      <p:ext uri="{BB962C8B-B14F-4D97-AF65-F5344CB8AC3E}">
        <p14:creationId xmlns:p14="http://schemas.microsoft.com/office/powerpoint/2010/main" val="316041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4C15A-6FC7-431E-9D2B-16BFE8B68D14}"/>
              </a:ext>
            </a:extLst>
          </p:cNvPr>
          <p:cNvSpPr>
            <a:spLocks noGrp="1"/>
          </p:cNvSpPr>
          <p:nvPr>
            <p:ph type="title"/>
          </p:nvPr>
        </p:nvSpPr>
        <p:spPr/>
        <p:txBody>
          <a:bodyPr/>
          <a:lstStyle/>
          <a:p>
            <a:r>
              <a:rPr lang="nl-NL" b="1" dirty="0">
                <a:solidFill>
                  <a:srgbClr val="FF0000"/>
                </a:solidFill>
              </a:rPr>
              <a:t>Stap 3: Dataverzameling</a:t>
            </a:r>
          </a:p>
        </p:txBody>
      </p:sp>
      <p:sp>
        <p:nvSpPr>
          <p:cNvPr id="3" name="Tijdelijke aanduiding voor inhoud 2">
            <a:extLst>
              <a:ext uri="{FF2B5EF4-FFF2-40B4-BE49-F238E27FC236}">
                <a16:creationId xmlns:a16="http://schemas.microsoft.com/office/drawing/2014/main" id="{21B5E401-1AE7-4C1A-99D5-7F36657075CC}"/>
              </a:ext>
            </a:extLst>
          </p:cNvPr>
          <p:cNvSpPr>
            <a:spLocks noGrp="1"/>
          </p:cNvSpPr>
          <p:nvPr>
            <p:ph idx="1"/>
          </p:nvPr>
        </p:nvSpPr>
        <p:spPr/>
        <p:txBody>
          <a:bodyPr/>
          <a:lstStyle/>
          <a:p>
            <a:pPr marL="0" indent="0">
              <a:buNone/>
            </a:pPr>
            <a:endParaRPr lang="nl-NL" dirty="0"/>
          </a:p>
          <a:p>
            <a:pPr marL="0" indent="0">
              <a:buNone/>
            </a:pPr>
            <a:r>
              <a:rPr lang="nl-NL" dirty="0"/>
              <a:t>Na het vaststellen van het ontwerp en de onderzoeksvragen ga je het onderzoek uitvoeren. Je gaat gegevens verzamelen die je nodig hebt om een antwoord op de onderzoeksvraag (of vragen) te geven.</a:t>
            </a:r>
          </a:p>
          <a:p>
            <a:pPr marL="0" indent="0">
              <a:buNone/>
            </a:pPr>
            <a:endParaRPr lang="nl-NL" dirty="0"/>
          </a:p>
          <a:p>
            <a:pPr marL="0" indent="0">
              <a:buNone/>
            </a:pPr>
            <a:r>
              <a:rPr lang="nl-NL" dirty="0"/>
              <a:t>Kwalitatieve onderzoeksmethode </a:t>
            </a:r>
            <a:r>
              <a:rPr lang="nl-NL" dirty="0">
                <a:sym typeface="Wingdings" panose="05000000000000000000" pitchFamily="2" charset="2"/>
              </a:rPr>
              <a:t> waarbij je gebruikmaakt van wetenschappelijke literatuur en andere relevante bronnen.</a:t>
            </a:r>
          </a:p>
          <a:p>
            <a:pPr marL="0" indent="0">
              <a:buNone/>
            </a:pPr>
            <a:endParaRPr lang="nl-NL" dirty="0">
              <a:sym typeface="Wingdings" panose="05000000000000000000" pitchFamily="2" charset="2"/>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10270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BFB8C-CF44-4297-83A1-F28EC5A6D804}"/>
              </a:ext>
            </a:extLst>
          </p:cNvPr>
          <p:cNvSpPr>
            <a:spLocks noGrp="1"/>
          </p:cNvSpPr>
          <p:nvPr>
            <p:ph type="title"/>
          </p:nvPr>
        </p:nvSpPr>
        <p:spPr/>
        <p:txBody>
          <a:bodyPr/>
          <a:lstStyle/>
          <a:p>
            <a:r>
              <a:rPr lang="nl-NL" dirty="0">
                <a:solidFill>
                  <a:srgbClr val="FF0000"/>
                </a:solidFill>
              </a:rPr>
              <a:t>Literatuuronderzoek (dataverzameling)</a:t>
            </a:r>
          </a:p>
        </p:txBody>
      </p:sp>
      <p:sp>
        <p:nvSpPr>
          <p:cNvPr id="3" name="Tijdelijke aanduiding voor inhoud 2">
            <a:extLst>
              <a:ext uri="{FF2B5EF4-FFF2-40B4-BE49-F238E27FC236}">
                <a16:creationId xmlns:a16="http://schemas.microsoft.com/office/drawing/2014/main" id="{187A7FC2-B02C-493C-9256-636D698A647B}"/>
              </a:ext>
            </a:extLst>
          </p:cNvPr>
          <p:cNvSpPr>
            <a:spLocks noGrp="1"/>
          </p:cNvSpPr>
          <p:nvPr>
            <p:ph idx="1"/>
          </p:nvPr>
        </p:nvSpPr>
        <p:spPr/>
        <p:txBody>
          <a:bodyPr/>
          <a:lstStyle/>
          <a:p>
            <a:r>
              <a:rPr lang="nl-NL" dirty="0"/>
              <a:t>Is bijna altijd een vast onderdeel van je opzet.</a:t>
            </a:r>
          </a:p>
          <a:p>
            <a:endParaRPr lang="nl-NL" dirty="0"/>
          </a:p>
          <a:p>
            <a:r>
              <a:rPr lang="nl-NL" dirty="0"/>
              <a:t>Minimaal 3 verschillende bronnen (wetenschappelijk)</a:t>
            </a:r>
          </a:p>
          <a:p>
            <a:endParaRPr lang="nl-NL" dirty="0"/>
          </a:p>
          <a:p>
            <a:r>
              <a:rPr lang="nl-NL" dirty="0"/>
              <a:t>Bron verwijzen in de tekst</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25762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8907B-F641-45D7-91BF-1D32398E0AD9}"/>
              </a:ext>
            </a:extLst>
          </p:cNvPr>
          <p:cNvSpPr>
            <a:spLocks noGrp="1"/>
          </p:cNvSpPr>
          <p:nvPr>
            <p:ph type="title"/>
          </p:nvPr>
        </p:nvSpPr>
        <p:spPr/>
        <p:txBody>
          <a:bodyPr/>
          <a:lstStyle/>
          <a:p>
            <a:r>
              <a:rPr lang="nl-NL" b="1" dirty="0">
                <a:solidFill>
                  <a:srgbClr val="FF0000"/>
                </a:solidFill>
              </a:rPr>
              <a:t>Stap 4: Data-analyse</a:t>
            </a:r>
          </a:p>
        </p:txBody>
      </p:sp>
      <p:sp>
        <p:nvSpPr>
          <p:cNvPr id="3" name="Tijdelijke aanduiding voor inhoud 2">
            <a:extLst>
              <a:ext uri="{FF2B5EF4-FFF2-40B4-BE49-F238E27FC236}">
                <a16:creationId xmlns:a16="http://schemas.microsoft.com/office/drawing/2014/main" id="{FCEFB438-984C-4C9B-8D7E-3F7A741BFC91}"/>
              </a:ext>
            </a:extLst>
          </p:cNvPr>
          <p:cNvSpPr>
            <a:spLocks noGrp="1"/>
          </p:cNvSpPr>
          <p:nvPr>
            <p:ph idx="1"/>
          </p:nvPr>
        </p:nvSpPr>
        <p:spPr/>
        <p:txBody>
          <a:bodyPr>
            <a:normAutofit fontScale="92500" lnSpcReduction="10000"/>
          </a:bodyPr>
          <a:lstStyle/>
          <a:p>
            <a:r>
              <a:rPr lang="nl-NL" dirty="0"/>
              <a:t>Vervolgens analyseer je de verzamelde gegevens. </a:t>
            </a:r>
          </a:p>
          <a:p>
            <a:endParaRPr lang="nl-NL" dirty="0"/>
          </a:p>
          <a:p>
            <a:r>
              <a:rPr lang="nl-NL" dirty="0"/>
              <a:t>Je sorteert de meest relevante informatie en beschrijft deze in eigen woorden in je literatuuronderzoek.</a:t>
            </a:r>
          </a:p>
          <a:p>
            <a:endParaRPr lang="nl-NL" dirty="0"/>
          </a:p>
          <a:p>
            <a:r>
              <a:rPr lang="nl-NL" dirty="0"/>
              <a:t>In je literatuuronderzoek geef je antwoordt op de deelvragen die je in je inleiding hebt beschreven. (wel de deelvragen die je in de literatuur gaat opzoeken)</a:t>
            </a:r>
          </a:p>
          <a:p>
            <a:pPr marL="0" indent="0">
              <a:buNone/>
            </a:pPr>
            <a:endParaRPr lang="nl-NL" dirty="0"/>
          </a:p>
          <a:p>
            <a:r>
              <a:rPr lang="nl-NL" dirty="0"/>
              <a:t>Vergeet niet om je bronnen op te schrijven. Deze ga je verwijzen in de tekst én komen terug in de literatuurlijst. (komt in les 8)</a:t>
            </a:r>
          </a:p>
        </p:txBody>
      </p:sp>
    </p:spTree>
    <p:extLst>
      <p:ext uri="{BB962C8B-B14F-4D97-AF65-F5344CB8AC3E}">
        <p14:creationId xmlns:p14="http://schemas.microsoft.com/office/powerpoint/2010/main" val="234059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DF2B0-8DF8-495F-9D3F-176BD4235638}"/>
              </a:ext>
            </a:extLst>
          </p:cNvPr>
          <p:cNvSpPr>
            <a:spLocks noGrp="1"/>
          </p:cNvSpPr>
          <p:nvPr>
            <p:ph type="title"/>
          </p:nvPr>
        </p:nvSpPr>
        <p:spPr/>
        <p:txBody>
          <a:bodyPr/>
          <a:lstStyle/>
          <a:p>
            <a:r>
              <a:rPr lang="nl-NL" dirty="0"/>
              <a:t>Betrouwbare bronnen</a:t>
            </a:r>
          </a:p>
        </p:txBody>
      </p:sp>
      <p:sp>
        <p:nvSpPr>
          <p:cNvPr id="3" name="Tijdelijke aanduiding voor inhoud 2">
            <a:extLst>
              <a:ext uri="{FF2B5EF4-FFF2-40B4-BE49-F238E27FC236}">
                <a16:creationId xmlns:a16="http://schemas.microsoft.com/office/drawing/2014/main" id="{F608AF20-D524-45EE-8BF4-DD9B30D2110C}"/>
              </a:ext>
            </a:extLst>
          </p:cNvPr>
          <p:cNvSpPr>
            <a:spLocks noGrp="1"/>
          </p:cNvSpPr>
          <p:nvPr>
            <p:ph idx="1"/>
          </p:nvPr>
        </p:nvSpPr>
        <p:spPr/>
        <p:txBody>
          <a:bodyPr/>
          <a:lstStyle/>
          <a:p>
            <a:pPr marL="0" indent="0">
              <a:buNone/>
            </a:pPr>
            <a:r>
              <a:rPr lang="nl-NL" dirty="0"/>
              <a:t>Informatie zoeken lijkt gemakkelijk, er is immers informatie genoeg! De </a:t>
            </a:r>
            <a:r>
              <a:rPr lang="nl-NL" b="1" i="1" dirty="0"/>
              <a:t>juiste </a:t>
            </a:r>
            <a:r>
              <a:rPr lang="nl-NL" dirty="0"/>
              <a:t>informatie zoeken is echter niet zo gemakkelijk als het lijkt.</a:t>
            </a:r>
          </a:p>
          <a:p>
            <a:pPr marL="0" indent="0">
              <a:buNone/>
            </a:pPr>
            <a:endParaRPr lang="nl-NL" dirty="0"/>
          </a:p>
          <a:p>
            <a:pPr marL="0" indent="0">
              <a:buNone/>
            </a:pPr>
            <a:r>
              <a:rPr lang="nl-NL" dirty="0"/>
              <a:t>Er zijn veel ‘zoekmachines’ die je kunt gebruiken. </a:t>
            </a:r>
            <a:r>
              <a:rPr lang="nl-NL" i="1" dirty="0"/>
              <a:t>Welke ken jij allemaal? </a:t>
            </a:r>
          </a:p>
          <a:p>
            <a:pPr marL="0" indent="0">
              <a:buNone/>
            </a:pPr>
            <a:endParaRPr lang="nl-NL" dirty="0"/>
          </a:p>
          <a:p>
            <a:pPr marL="0" indent="0">
              <a:buNone/>
            </a:pPr>
            <a:r>
              <a:rPr lang="nl-NL" dirty="0"/>
              <a:t>Wie weet wat de term </a:t>
            </a:r>
            <a:r>
              <a:rPr lang="nl-NL" i="1" dirty="0"/>
              <a:t>‘</a:t>
            </a:r>
            <a:r>
              <a:rPr lang="nl-NL" i="1" dirty="0" err="1"/>
              <a:t>metacrawler</a:t>
            </a:r>
            <a:r>
              <a:rPr lang="nl-NL" dirty="0"/>
              <a:t>’ inhoudt? </a:t>
            </a:r>
          </a:p>
          <a:p>
            <a:pPr marL="0" indent="0">
              <a:buNone/>
            </a:pPr>
            <a:r>
              <a:rPr lang="nl-NL" dirty="0"/>
              <a:t>Een aantal voorbeelden zijn: </a:t>
            </a:r>
            <a:r>
              <a:rPr lang="nl-NL" dirty="0" err="1"/>
              <a:t>Ixquick</a:t>
            </a:r>
            <a:r>
              <a:rPr lang="nl-NL" dirty="0"/>
              <a:t>, </a:t>
            </a:r>
            <a:r>
              <a:rPr lang="nl-NL" dirty="0" err="1"/>
              <a:t>Vivisimo</a:t>
            </a:r>
            <a:r>
              <a:rPr lang="nl-NL" dirty="0"/>
              <a:t>, Mamma en </a:t>
            </a:r>
            <a:r>
              <a:rPr lang="nl-NL" dirty="0" err="1"/>
              <a:t>SurfWax</a:t>
            </a:r>
            <a:r>
              <a:rPr lang="nl-NL" dirty="0"/>
              <a:t>. </a:t>
            </a:r>
          </a:p>
        </p:txBody>
      </p:sp>
    </p:spTree>
    <p:extLst>
      <p:ext uri="{BB962C8B-B14F-4D97-AF65-F5344CB8AC3E}">
        <p14:creationId xmlns:p14="http://schemas.microsoft.com/office/powerpoint/2010/main" val="436151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B7075-1A55-4DA8-AB11-22199B1F32AD}"/>
              </a:ext>
            </a:extLst>
          </p:cNvPr>
          <p:cNvSpPr>
            <a:spLocks noGrp="1"/>
          </p:cNvSpPr>
          <p:nvPr>
            <p:ph type="title"/>
          </p:nvPr>
        </p:nvSpPr>
        <p:spPr/>
        <p:txBody>
          <a:bodyPr/>
          <a:lstStyle/>
          <a:p>
            <a:r>
              <a:rPr lang="nl-NL" dirty="0"/>
              <a:t>Betrouwbare bronnen</a:t>
            </a:r>
          </a:p>
        </p:txBody>
      </p:sp>
      <p:sp>
        <p:nvSpPr>
          <p:cNvPr id="3" name="Tijdelijke aanduiding voor inhoud 2">
            <a:extLst>
              <a:ext uri="{FF2B5EF4-FFF2-40B4-BE49-F238E27FC236}">
                <a16:creationId xmlns:a16="http://schemas.microsoft.com/office/drawing/2014/main" id="{1AB5F88A-0808-4836-A9AC-197C2F80F26E}"/>
              </a:ext>
            </a:extLst>
          </p:cNvPr>
          <p:cNvSpPr>
            <a:spLocks noGrp="1"/>
          </p:cNvSpPr>
          <p:nvPr>
            <p:ph idx="1"/>
          </p:nvPr>
        </p:nvSpPr>
        <p:spPr/>
        <p:txBody>
          <a:bodyPr>
            <a:normAutofit/>
          </a:bodyPr>
          <a:lstStyle/>
          <a:p>
            <a:pPr marL="0" indent="0">
              <a:buNone/>
            </a:pPr>
            <a:endParaRPr lang="nl-NL" b="1" dirty="0"/>
          </a:p>
          <a:p>
            <a:r>
              <a:rPr lang="nl-NL" b="1" dirty="0"/>
              <a:t>Google wetenschap of </a:t>
            </a:r>
            <a:r>
              <a:rPr lang="nl-NL" b="1" dirty="0" err="1"/>
              <a:t>GoogleScholar</a:t>
            </a:r>
            <a:endParaRPr lang="nl-NL" b="1" dirty="0"/>
          </a:p>
          <a:p>
            <a:r>
              <a:rPr lang="nl-NL" dirty="0" err="1"/>
              <a:t>Movisie</a:t>
            </a:r>
            <a:endParaRPr lang="nl-NL" dirty="0"/>
          </a:p>
          <a:p>
            <a:r>
              <a:rPr lang="nl-NL" dirty="0"/>
              <a:t>Sociale vraagstukken</a:t>
            </a:r>
          </a:p>
          <a:p>
            <a:r>
              <a:rPr lang="nl-NL" dirty="0"/>
              <a:t>Bibliotheek</a:t>
            </a:r>
          </a:p>
          <a:p>
            <a:r>
              <a:rPr lang="nl-NL" dirty="0"/>
              <a:t>Bestaande archieven</a:t>
            </a:r>
          </a:p>
          <a:p>
            <a:r>
              <a:rPr lang="nl-NL" dirty="0"/>
              <a:t>Artikelen (let op de bron, geen </a:t>
            </a:r>
            <a:r>
              <a:rPr lang="nl-NL" dirty="0" err="1"/>
              <a:t>social</a:t>
            </a:r>
            <a:r>
              <a:rPr lang="nl-NL" dirty="0"/>
              <a:t> media of telegraaf bijv.)</a:t>
            </a:r>
          </a:p>
          <a:p>
            <a:endParaRPr lang="nl-NL" dirty="0"/>
          </a:p>
          <a:p>
            <a:endParaRPr lang="nl-NL" dirty="0"/>
          </a:p>
          <a:p>
            <a:endParaRPr lang="nl-NL" dirty="0"/>
          </a:p>
        </p:txBody>
      </p:sp>
    </p:spTree>
    <p:extLst>
      <p:ext uri="{BB962C8B-B14F-4D97-AF65-F5344CB8AC3E}">
        <p14:creationId xmlns:p14="http://schemas.microsoft.com/office/powerpoint/2010/main" val="147783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669D109-E350-4F2D-880C-11CB1F27FDFA}"/>
              </a:ext>
            </a:extLst>
          </p:cNvPr>
          <p:cNvSpPr>
            <a:spLocks noGrp="1"/>
          </p:cNvSpPr>
          <p:nvPr>
            <p:ph type="title"/>
          </p:nvPr>
        </p:nvSpPr>
        <p:spPr>
          <a:xfrm>
            <a:off x="524256" y="491260"/>
            <a:ext cx="6594189" cy="1625210"/>
          </a:xfrm>
        </p:spPr>
        <p:txBody>
          <a:bodyPr>
            <a:normAutofit/>
          </a:bodyPr>
          <a:lstStyle/>
          <a:p>
            <a:r>
              <a:rPr lang="nl-NL">
                <a:solidFill>
                  <a:srgbClr val="FFFFFF"/>
                </a:solidFill>
              </a:rPr>
              <a:t>Hoe zorg je voor structuur en overzicht?</a:t>
            </a:r>
          </a:p>
        </p:txBody>
      </p:sp>
      <p:pic>
        <p:nvPicPr>
          <p:cNvPr id="4" name="Tijdelijke aanduiding voor inhoud 3">
            <a:extLst>
              <a:ext uri="{FF2B5EF4-FFF2-40B4-BE49-F238E27FC236}">
                <a16:creationId xmlns:a16="http://schemas.microsoft.com/office/drawing/2014/main" id="{0699C26E-8BC7-41BD-86DC-0ACF6C78C6BE}"/>
              </a:ext>
            </a:extLst>
          </p:cNvPr>
          <p:cNvPicPr>
            <a:picLocks noChangeAspect="1"/>
          </p:cNvPicPr>
          <p:nvPr/>
        </p:nvPicPr>
        <p:blipFill rotWithShape="1">
          <a:blip r:embed="rId2"/>
          <a:srcRect t="7854" r="-1" b="-1"/>
          <a:stretch/>
        </p:blipFill>
        <p:spPr>
          <a:xfrm>
            <a:off x="327546" y="2454903"/>
            <a:ext cx="3442801" cy="4080254"/>
          </a:xfrm>
          <a:prstGeom prst="rect">
            <a:avLst/>
          </a:prstGeom>
        </p:spPr>
      </p:pic>
      <p:pic>
        <p:nvPicPr>
          <p:cNvPr id="5" name="Afbeelding 4">
            <a:extLst>
              <a:ext uri="{FF2B5EF4-FFF2-40B4-BE49-F238E27FC236}">
                <a16:creationId xmlns:a16="http://schemas.microsoft.com/office/drawing/2014/main" id="{710A9D75-B488-40F0-935E-03324FB40B1A}"/>
              </a:ext>
            </a:extLst>
          </p:cNvPr>
          <p:cNvPicPr>
            <a:picLocks noChangeAspect="1"/>
          </p:cNvPicPr>
          <p:nvPr/>
        </p:nvPicPr>
        <p:blipFill rotWithShape="1">
          <a:blip r:embed="rId3"/>
          <a:srcRect t="14578" r="-3" b="1570"/>
          <a:stretch/>
        </p:blipFill>
        <p:spPr>
          <a:xfrm>
            <a:off x="3942260" y="2454901"/>
            <a:ext cx="3442803" cy="4080255"/>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C65B3C0C-57B1-4E18-B483-5BEB5DFAB9D9}"/>
              </a:ext>
            </a:extLst>
          </p:cNvPr>
          <p:cNvSpPr>
            <a:spLocks noGrp="1"/>
          </p:cNvSpPr>
          <p:nvPr>
            <p:ph idx="1"/>
          </p:nvPr>
        </p:nvSpPr>
        <p:spPr>
          <a:xfrm>
            <a:off x="7957973" y="763523"/>
            <a:ext cx="3511296" cy="5330952"/>
          </a:xfrm>
        </p:spPr>
        <p:txBody>
          <a:bodyPr anchor="ctr">
            <a:normAutofit/>
          </a:bodyPr>
          <a:lstStyle/>
          <a:p>
            <a:pPr marL="0" indent="0">
              <a:buNone/>
            </a:pPr>
            <a:r>
              <a:rPr lang="en-US" sz="2400" dirty="0">
                <a:solidFill>
                  <a:srgbClr val="FFFFFF"/>
                </a:solidFill>
              </a:rPr>
              <a:t>Tips:</a:t>
            </a:r>
          </a:p>
          <a:p>
            <a:r>
              <a:rPr lang="en-US" sz="2400" dirty="0" err="1">
                <a:solidFill>
                  <a:srgbClr val="FFFFFF"/>
                </a:solidFill>
              </a:rPr>
              <a:t>Titel</a:t>
            </a:r>
            <a:endParaRPr lang="en-US" sz="2400" dirty="0">
              <a:solidFill>
                <a:srgbClr val="FFFFFF"/>
              </a:solidFill>
            </a:endParaRPr>
          </a:p>
          <a:p>
            <a:r>
              <a:rPr lang="en-US" sz="2400" b="1" dirty="0">
                <a:solidFill>
                  <a:srgbClr val="FFFFFF"/>
                </a:solidFill>
              </a:rPr>
              <a:t>Vet</a:t>
            </a:r>
            <a:r>
              <a:rPr lang="en-US" sz="2400" dirty="0">
                <a:solidFill>
                  <a:srgbClr val="FFFFFF"/>
                </a:solidFill>
              </a:rPr>
              <a:t>, </a:t>
            </a:r>
            <a:r>
              <a:rPr lang="en-US" sz="2400" i="1" dirty="0" err="1">
                <a:solidFill>
                  <a:srgbClr val="FFFFFF"/>
                </a:solidFill>
              </a:rPr>
              <a:t>cursief</a:t>
            </a:r>
            <a:r>
              <a:rPr lang="en-US" sz="2400" dirty="0">
                <a:solidFill>
                  <a:srgbClr val="FFFFFF"/>
                </a:solidFill>
              </a:rPr>
              <a:t> </a:t>
            </a:r>
            <a:r>
              <a:rPr lang="en-US" sz="2400" dirty="0" err="1">
                <a:solidFill>
                  <a:srgbClr val="FFFFFF"/>
                </a:solidFill>
              </a:rPr>
              <a:t>en</a:t>
            </a:r>
            <a:r>
              <a:rPr lang="en-US" sz="2400" dirty="0">
                <a:solidFill>
                  <a:srgbClr val="FFFFFF"/>
                </a:solidFill>
              </a:rPr>
              <a:t> </a:t>
            </a:r>
            <a:r>
              <a:rPr lang="en-US" sz="2400" u="sng" dirty="0" err="1">
                <a:solidFill>
                  <a:srgbClr val="FFFFFF"/>
                </a:solidFill>
              </a:rPr>
              <a:t>onderstreept</a:t>
            </a:r>
            <a:endParaRPr lang="en-US" sz="2400" u="sng" dirty="0">
              <a:solidFill>
                <a:srgbClr val="FFFFFF"/>
              </a:solidFill>
            </a:endParaRPr>
          </a:p>
          <a:p>
            <a:r>
              <a:rPr lang="en-US" sz="2400" dirty="0" err="1">
                <a:solidFill>
                  <a:srgbClr val="FFFFFF"/>
                </a:solidFill>
              </a:rPr>
              <a:t>Werk</a:t>
            </a:r>
            <a:r>
              <a:rPr lang="en-US" sz="2400" dirty="0">
                <a:solidFill>
                  <a:srgbClr val="FFFFFF"/>
                </a:solidFill>
              </a:rPr>
              <a:t> met </a:t>
            </a:r>
            <a:r>
              <a:rPr lang="en-US" sz="2400" dirty="0" err="1">
                <a:solidFill>
                  <a:srgbClr val="FFFFFF"/>
                </a:solidFill>
              </a:rPr>
              <a:t>alinea’s</a:t>
            </a:r>
            <a:r>
              <a:rPr lang="en-US" sz="2400" dirty="0">
                <a:solidFill>
                  <a:srgbClr val="FFFFFF"/>
                </a:solidFill>
              </a:rPr>
              <a:t> </a:t>
            </a:r>
            <a:r>
              <a:rPr lang="en-US" sz="2400" dirty="0" err="1">
                <a:solidFill>
                  <a:srgbClr val="FFFFFF"/>
                </a:solidFill>
              </a:rPr>
              <a:t>en</a:t>
            </a:r>
            <a:r>
              <a:rPr lang="en-US" sz="2400" dirty="0">
                <a:solidFill>
                  <a:srgbClr val="FFFFFF"/>
                </a:solidFill>
              </a:rPr>
              <a:t> </a:t>
            </a:r>
            <a:r>
              <a:rPr lang="en-US" sz="2400" dirty="0" err="1">
                <a:solidFill>
                  <a:srgbClr val="FFFFFF"/>
                </a:solidFill>
              </a:rPr>
              <a:t>subkopjes</a:t>
            </a:r>
            <a:endParaRPr lang="en-US" sz="2400" dirty="0">
              <a:solidFill>
                <a:srgbClr val="FFFFFF"/>
              </a:solidFill>
            </a:endParaRPr>
          </a:p>
          <a:p>
            <a:r>
              <a:rPr lang="en-US" sz="2400" dirty="0">
                <a:solidFill>
                  <a:srgbClr val="FFFFFF"/>
                </a:solidFill>
              </a:rPr>
              <a:t>Na de </a:t>
            </a:r>
            <a:r>
              <a:rPr lang="en-US" sz="2400" dirty="0" err="1">
                <a:solidFill>
                  <a:srgbClr val="FFFFFF"/>
                </a:solidFill>
              </a:rPr>
              <a:t>titel</a:t>
            </a:r>
            <a:r>
              <a:rPr lang="en-US" sz="2400" dirty="0">
                <a:solidFill>
                  <a:srgbClr val="FFFFFF"/>
                </a:solidFill>
              </a:rPr>
              <a:t> </a:t>
            </a:r>
            <a:r>
              <a:rPr lang="en-US" sz="2400" dirty="0" err="1">
                <a:solidFill>
                  <a:srgbClr val="FFFFFF"/>
                </a:solidFill>
              </a:rPr>
              <a:t>komt</a:t>
            </a:r>
            <a:r>
              <a:rPr lang="en-US" sz="2400" dirty="0">
                <a:solidFill>
                  <a:srgbClr val="FFFFFF"/>
                </a:solidFill>
              </a:rPr>
              <a:t> </a:t>
            </a:r>
            <a:r>
              <a:rPr lang="en-US" sz="2400" dirty="0" err="1">
                <a:solidFill>
                  <a:srgbClr val="FFFFFF"/>
                </a:solidFill>
              </a:rPr>
              <a:t>een</a:t>
            </a:r>
            <a:r>
              <a:rPr lang="en-US" sz="2400" dirty="0">
                <a:solidFill>
                  <a:srgbClr val="FFFFFF"/>
                </a:solidFill>
              </a:rPr>
              <a:t> </a:t>
            </a:r>
            <a:r>
              <a:rPr lang="en-US" sz="2400" dirty="0" err="1">
                <a:solidFill>
                  <a:srgbClr val="FFFFFF"/>
                </a:solidFill>
              </a:rPr>
              <a:t>inleidende</a:t>
            </a:r>
            <a:r>
              <a:rPr lang="en-US" sz="2400" dirty="0">
                <a:solidFill>
                  <a:srgbClr val="FFFFFF"/>
                </a:solidFill>
              </a:rPr>
              <a:t> zin(</a:t>
            </a:r>
            <a:r>
              <a:rPr lang="en-US" sz="2400" dirty="0" err="1">
                <a:solidFill>
                  <a:srgbClr val="FFFFFF"/>
                </a:solidFill>
              </a:rPr>
              <a:t>nen</a:t>
            </a:r>
            <a:r>
              <a:rPr lang="en-US" sz="2400" dirty="0">
                <a:solidFill>
                  <a:srgbClr val="FFFFFF"/>
                </a:solidFill>
              </a:rPr>
              <a:t>)</a:t>
            </a:r>
          </a:p>
          <a:p>
            <a:endParaRPr lang="en-US" sz="2400" dirty="0">
              <a:solidFill>
                <a:srgbClr val="FFFFFF"/>
              </a:solidFill>
            </a:endParaRPr>
          </a:p>
          <a:p>
            <a:r>
              <a:rPr lang="en-US" sz="2400" dirty="0" err="1">
                <a:solidFill>
                  <a:srgbClr val="FFFFFF"/>
                </a:solidFill>
              </a:rPr>
              <a:t>Laat</a:t>
            </a:r>
            <a:r>
              <a:rPr lang="en-US" sz="2400" dirty="0">
                <a:solidFill>
                  <a:srgbClr val="FFFFFF"/>
                </a:solidFill>
              </a:rPr>
              <a:t> </a:t>
            </a:r>
            <a:r>
              <a:rPr lang="en-US" sz="2400" dirty="0" err="1">
                <a:solidFill>
                  <a:srgbClr val="FFFFFF"/>
                </a:solidFill>
              </a:rPr>
              <a:t>iemand</a:t>
            </a:r>
            <a:r>
              <a:rPr lang="en-US" sz="2400" dirty="0">
                <a:solidFill>
                  <a:srgbClr val="FFFFFF"/>
                </a:solidFill>
              </a:rPr>
              <a:t> </a:t>
            </a:r>
            <a:r>
              <a:rPr lang="en-US" sz="2400" dirty="0" err="1">
                <a:solidFill>
                  <a:srgbClr val="FFFFFF"/>
                </a:solidFill>
              </a:rPr>
              <a:t>anders</a:t>
            </a:r>
            <a:r>
              <a:rPr lang="en-US" sz="2400" dirty="0">
                <a:solidFill>
                  <a:srgbClr val="FFFFFF"/>
                </a:solidFill>
              </a:rPr>
              <a:t> het </a:t>
            </a:r>
            <a:r>
              <a:rPr lang="en-US" sz="2400" dirty="0" err="1">
                <a:solidFill>
                  <a:srgbClr val="FFFFFF"/>
                </a:solidFill>
              </a:rPr>
              <a:t>nalezen</a:t>
            </a:r>
            <a:endParaRPr lang="en-US" sz="2400" dirty="0">
              <a:solidFill>
                <a:srgbClr val="FFFFFF"/>
              </a:solidFill>
            </a:endParaRPr>
          </a:p>
        </p:txBody>
      </p:sp>
    </p:spTree>
    <p:extLst>
      <p:ext uri="{BB962C8B-B14F-4D97-AF65-F5344CB8AC3E}">
        <p14:creationId xmlns:p14="http://schemas.microsoft.com/office/powerpoint/2010/main" val="393667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C9A4A9-3207-4E9C-8F36-C4E0CAD1957C}"/>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Beoordelingsformulier</a:t>
            </a:r>
          </a:p>
        </p:txBody>
      </p:sp>
      <p:sp>
        <p:nvSpPr>
          <p:cNvPr id="3" name="Tijdelijke aanduiding voor inhoud 2">
            <a:extLst>
              <a:ext uri="{FF2B5EF4-FFF2-40B4-BE49-F238E27FC236}">
                <a16:creationId xmlns:a16="http://schemas.microsoft.com/office/drawing/2014/main" id="{9ACEC550-23F4-4E82-820F-E3B6B48EEDBF}"/>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dirty="0" err="1">
                <a:solidFill>
                  <a:schemeClr val="accent1">
                    <a:lumMod val="60000"/>
                    <a:lumOff val="40000"/>
                  </a:schemeClr>
                </a:solidFill>
                <a:latin typeface="+mn-lt"/>
                <a:ea typeface="+mn-ea"/>
                <a:cs typeface="+mn-cs"/>
              </a:rPr>
              <a:t>Staat</a:t>
            </a:r>
            <a:r>
              <a:rPr lang="en-US" sz="2400" kern="1200" dirty="0">
                <a:solidFill>
                  <a:schemeClr val="accent1">
                    <a:lumMod val="60000"/>
                    <a:lumOff val="40000"/>
                  </a:schemeClr>
                </a:solidFill>
                <a:latin typeface="+mn-lt"/>
                <a:ea typeface="+mn-ea"/>
                <a:cs typeface="+mn-cs"/>
              </a:rPr>
              <a:t> op de Wiki PIT 10 </a:t>
            </a:r>
            <a:r>
              <a:rPr lang="en-US" sz="2400" kern="1200" dirty="0" err="1">
                <a:solidFill>
                  <a:schemeClr val="accent1">
                    <a:lumMod val="60000"/>
                    <a:lumOff val="40000"/>
                  </a:schemeClr>
                </a:solidFill>
                <a:latin typeface="+mn-lt"/>
                <a:ea typeface="+mn-ea"/>
                <a:cs typeface="+mn-cs"/>
              </a:rPr>
              <a:t>onder</a:t>
            </a:r>
            <a:r>
              <a:rPr lang="en-US" sz="2400" kern="1200" dirty="0">
                <a:solidFill>
                  <a:schemeClr val="accent1">
                    <a:lumMod val="60000"/>
                    <a:lumOff val="40000"/>
                  </a:schemeClr>
                </a:solidFill>
                <a:latin typeface="+mn-lt"/>
                <a:ea typeface="+mn-ea"/>
                <a:cs typeface="+mn-cs"/>
              </a:rPr>
              <a:t> het kopje: ‘</a:t>
            </a:r>
            <a:r>
              <a:rPr lang="en-US" sz="2400" kern="1200" dirty="0" err="1">
                <a:solidFill>
                  <a:schemeClr val="accent1">
                    <a:lumMod val="60000"/>
                    <a:lumOff val="40000"/>
                  </a:schemeClr>
                </a:solidFill>
                <a:latin typeface="+mn-lt"/>
                <a:ea typeface="+mn-ea"/>
                <a:cs typeface="+mn-cs"/>
              </a:rPr>
              <a:t>toetsing</a:t>
            </a:r>
            <a:r>
              <a:rPr lang="en-US" sz="2400" kern="1200" dirty="0">
                <a:solidFill>
                  <a:schemeClr val="accent1">
                    <a:lumMod val="60000"/>
                    <a:lumOff val="40000"/>
                  </a:schemeClr>
                </a:solidFill>
                <a:latin typeface="+mn-lt"/>
                <a:ea typeface="+mn-ea"/>
                <a:cs typeface="+mn-cs"/>
              </a:rPr>
              <a:t> PIT’. </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11030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FC977E-745B-4BBF-B671-0AA5E43F733B}"/>
              </a:ext>
            </a:extLst>
          </p:cNvPr>
          <p:cNvSpPr>
            <a:spLocks noGrp="1"/>
          </p:cNvSpPr>
          <p:nvPr>
            <p:ph type="title"/>
          </p:nvPr>
        </p:nvSpPr>
        <p:spPr>
          <a:xfrm>
            <a:off x="594360" y="637125"/>
            <a:ext cx="3802276" cy="5256371"/>
          </a:xfrm>
        </p:spPr>
        <p:txBody>
          <a:bodyPr>
            <a:normAutofit/>
          </a:bodyPr>
          <a:lstStyle/>
          <a:p>
            <a:r>
              <a:rPr lang="nl-NL" sz="4800"/>
              <a:t>Afronding</a:t>
            </a:r>
          </a:p>
        </p:txBody>
      </p:sp>
      <p:graphicFrame>
        <p:nvGraphicFramePr>
          <p:cNvPr id="5" name="Tijdelijke aanduiding voor inhoud 2">
            <a:extLst>
              <a:ext uri="{FF2B5EF4-FFF2-40B4-BE49-F238E27FC236}">
                <a16:creationId xmlns:a16="http://schemas.microsoft.com/office/drawing/2014/main" id="{621B9518-618E-467C-8DF9-82D336249A8F}"/>
              </a:ext>
            </a:extLst>
          </p:cNvPr>
          <p:cNvGraphicFramePr>
            <a:graphicFrameLocks noGrp="1"/>
          </p:cNvGraphicFramePr>
          <p:nvPr>
            <p:ph idx="1"/>
            <p:extLst>
              <p:ext uri="{D42A27DB-BD31-4B8C-83A1-F6EECF244321}">
                <p14:modId xmlns:p14="http://schemas.microsoft.com/office/powerpoint/2010/main" val="2010319099"/>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90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6EAC52-94FC-4572-AAD6-BE3CBBC0B27B}"/>
              </a:ext>
            </a:extLst>
          </p:cNvPr>
          <p:cNvSpPr>
            <a:spLocks noGrp="1"/>
          </p:cNvSpPr>
          <p:nvPr>
            <p:ph type="title"/>
          </p:nvPr>
        </p:nvSpPr>
        <p:spPr>
          <a:xfrm>
            <a:off x="594360" y="637125"/>
            <a:ext cx="3802276" cy="5256371"/>
          </a:xfrm>
        </p:spPr>
        <p:txBody>
          <a:bodyPr>
            <a:normAutofit/>
          </a:bodyPr>
          <a:lstStyle/>
          <a:p>
            <a:r>
              <a:rPr lang="nl-NL" dirty="0"/>
              <a:t>Lesprogramma</a:t>
            </a:r>
          </a:p>
        </p:txBody>
      </p:sp>
      <p:graphicFrame>
        <p:nvGraphicFramePr>
          <p:cNvPr id="5" name="Tijdelijke aanduiding voor inhoud 2">
            <a:extLst>
              <a:ext uri="{FF2B5EF4-FFF2-40B4-BE49-F238E27FC236}">
                <a16:creationId xmlns:a16="http://schemas.microsoft.com/office/drawing/2014/main" id="{A188A751-A426-49EC-9395-2625929A4FFD}"/>
              </a:ext>
            </a:extLst>
          </p:cNvPr>
          <p:cNvGraphicFramePr>
            <a:graphicFrameLocks noGrp="1"/>
          </p:cNvGraphicFramePr>
          <p:nvPr>
            <p:ph idx="1"/>
            <p:extLst>
              <p:ext uri="{D42A27DB-BD31-4B8C-83A1-F6EECF244321}">
                <p14:modId xmlns:p14="http://schemas.microsoft.com/office/powerpoint/2010/main" val="236160646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785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360575-855E-4E5A-BCE4-8ADE84B7DF2B}"/>
              </a:ext>
            </a:extLst>
          </p:cNvPr>
          <p:cNvSpPr>
            <a:spLocks noGrp="1"/>
          </p:cNvSpPr>
          <p:nvPr>
            <p:ph type="title"/>
          </p:nvPr>
        </p:nvSpPr>
        <p:spPr>
          <a:xfrm>
            <a:off x="594360" y="637125"/>
            <a:ext cx="3802276" cy="5256371"/>
          </a:xfrm>
        </p:spPr>
        <p:txBody>
          <a:bodyPr>
            <a:normAutofit/>
          </a:bodyPr>
          <a:lstStyle/>
          <a:p>
            <a:r>
              <a:rPr lang="nl-NL" sz="4800"/>
              <a:t>Terugblik &amp; planning</a:t>
            </a:r>
          </a:p>
        </p:txBody>
      </p:sp>
      <p:graphicFrame>
        <p:nvGraphicFramePr>
          <p:cNvPr id="5" name="Tijdelijke aanduiding voor inhoud 2">
            <a:extLst>
              <a:ext uri="{FF2B5EF4-FFF2-40B4-BE49-F238E27FC236}">
                <a16:creationId xmlns:a16="http://schemas.microsoft.com/office/drawing/2014/main" id="{28F2132C-CA0A-42D6-B584-343358864050}"/>
              </a:ext>
            </a:extLst>
          </p:cNvPr>
          <p:cNvGraphicFramePr>
            <a:graphicFrameLocks noGrp="1"/>
          </p:cNvGraphicFramePr>
          <p:nvPr>
            <p:ph idx="1"/>
            <p:extLst>
              <p:ext uri="{D42A27DB-BD31-4B8C-83A1-F6EECF244321}">
                <p14:modId xmlns:p14="http://schemas.microsoft.com/office/powerpoint/2010/main" val="35518019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08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2980A-E1FF-42D2-9B87-C91AFF933C5A}"/>
              </a:ext>
            </a:extLst>
          </p:cNvPr>
          <p:cNvSpPr>
            <a:spLocks noGrp="1"/>
          </p:cNvSpPr>
          <p:nvPr>
            <p:ph type="title"/>
          </p:nvPr>
        </p:nvSpPr>
        <p:spPr>
          <a:xfrm>
            <a:off x="294969" y="98424"/>
            <a:ext cx="10515600" cy="1325563"/>
          </a:xfrm>
        </p:spPr>
        <p:txBody>
          <a:bodyPr/>
          <a:lstStyle/>
          <a:p>
            <a:r>
              <a:rPr lang="nl-NL" dirty="0"/>
              <a:t>Planning</a:t>
            </a:r>
          </a:p>
        </p:txBody>
      </p:sp>
      <p:graphicFrame>
        <p:nvGraphicFramePr>
          <p:cNvPr id="4" name="Tijdelijke aanduiding voor inhoud 3">
            <a:extLst>
              <a:ext uri="{FF2B5EF4-FFF2-40B4-BE49-F238E27FC236}">
                <a16:creationId xmlns:a16="http://schemas.microsoft.com/office/drawing/2014/main" id="{A954A970-C84A-4EB1-99F6-5F179004C228}"/>
              </a:ext>
            </a:extLst>
          </p:cNvPr>
          <p:cNvGraphicFramePr>
            <a:graphicFrameLocks noGrp="1"/>
          </p:cNvGraphicFramePr>
          <p:nvPr>
            <p:ph idx="1"/>
          </p:nvPr>
        </p:nvGraphicFramePr>
        <p:xfrm>
          <a:off x="2542032" y="347472"/>
          <a:ext cx="9454896" cy="6163053"/>
        </p:xfrm>
        <a:graphic>
          <a:graphicData uri="http://schemas.openxmlformats.org/drawingml/2006/table">
            <a:tbl>
              <a:tblPr firstRow="1" firstCol="1" bandRow="1"/>
              <a:tblGrid>
                <a:gridCol w="1664470">
                  <a:extLst>
                    <a:ext uri="{9D8B030D-6E8A-4147-A177-3AD203B41FA5}">
                      <a16:colId xmlns:a16="http://schemas.microsoft.com/office/drawing/2014/main" val="3504787795"/>
                    </a:ext>
                  </a:extLst>
                </a:gridCol>
                <a:gridCol w="5286851">
                  <a:extLst>
                    <a:ext uri="{9D8B030D-6E8A-4147-A177-3AD203B41FA5}">
                      <a16:colId xmlns:a16="http://schemas.microsoft.com/office/drawing/2014/main" val="2338467954"/>
                    </a:ext>
                  </a:extLst>
                </a:gridCol>
                <a:gridCol w="2503575">
                  <a:extLst>
                    <a:ext uri="{9D8B030D-6E8A-4147-A177-3AD203B41FA5}">
                      <a16:colId xmlns:a16="http://schemas.microsoft.com/office/drawing/2014/main" val="2166119031"/>
                    </a:ext>
                  </a:extLst>
                </a:gridCol>
              </a:tblGrid>
              <a:tr h="236390">
                <a:tc>
                  <a:txBody>
                    <a:bodyPr/>
                    <a:lstStyle/>
                    <a:p>
                      <a:pPr>
                        <a:spcAft>
                          <a:spcPts val="0"/>
                        </a:spcAft>
                      </a:pPr>
                      <a:r>
                        <a:rPr lang="nl-NL" sz="1100" b="1">
                          <a:effectLst/>
                          <a:latin typeface="Calibri" panose="020F0502020204030204" pitchFamily="34" charset="0"/>
                          <a:ea typeface="Calibri" panose="020F0502020204030204" pitchFamily="34" charset="0"/>
                          <a:cs typeface="Times New Roman" panose="02020603050405020304" pitchFamily="18" charset="0"/>
                        </a:rPr>
                        <a:t>Data + lesweek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b="1">
                          <a:effectLst/>
                          <a:latin typeface="Calibri" panose="020F0502020204030204" pitchFamily="34" charset="0"/>
                          <a:ea typeface="Calibri" panose="020F0502020204030204" pitchFamily="34" charset="0"/>
                          <a:cs typeface="Times New Roman" panose="02020603050405020304" pitchFamily="18" charset="0"/>
                        </a:rPr>
                        <a:t>Inhoud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b="1">
                          <a:effectLst/>
                          <a:latin typeface="Calibri" panose="020F0502020204030204" pitchFamily="34" charset="0"/>
                          <a:ea typeface="Calibri" panose="020F0502020204030204" pitchFamily="34" charset="0"/>
                          <a:cs typeface="Times New Roman" panose="02020603050405020304" pitchFamily="18" charset="0"/>
                        </a:rPr>
                        <a:t>Deadlines: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421714"/>
                  </a:ext>
                </a:extLst>
              </a:tr>
              <a:tr h="1181944">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07-05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Uitleg PIT 10 + planning </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Fasen in een onderzoek</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Aan de slag (persoonlijke leervraag en vooronderzoek)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Vooronderzoek (bronnenonderzoek) + persoonlijke leervraag</a:t>
                      </a:r>
                    </a:p>
                    <a:p>
                      <a:pPr>
                        <a:spcAft>
                          <a:spcPts val="0"/>
                        </a:spcAft>
                      </a:pPr>
                      <a:r>
                        <a:rPr lang="nl-NL" sz="11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(inleveren It’s </a:t>
                      </a:r>
                      <a:r>
                        <a:rPr lang="nl-NL" sz="1100" b="1" dirty="0" err="1">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learning</a:t>
                      </a:r>
                      <a:r>
                        <a:rPr lang="nl-NL" sz="11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voor 13 mei 2020)</a:t>
                      </a:r>
                      <a:endPar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04353"/>
                  </a:ext>
                </a:extLst>
              </a:tr>
              <a:tr h="709166">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14-05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Vraagstelling (concrete onderzoeksvraag)</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Start literatuuronderzoek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Onderzoeksvraag + minimaal 4 deelvragen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990139"/>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21-05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 i.v.m. Hemelvaart (zelfstandig aan de slag)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92651259"/>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28-05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 i.v.m. examenweek (zelfstandig aan de slag)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25020485"/>
                  </a:ext>
                </a:extLst>
              </a:tr>
              <a:tr h="472777">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04-06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Literatuuronderzoek</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Betrouwbare bronnen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044183"/>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Praktijkonderzoek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nl-NL" sz="11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Literatuuronderzoek is af.</a:t>
                      </a:r>
                      <a:endPar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0919153"/>
                  </a:ext>
                </a:extLst>
              </a:tr>
              <a:tr h="472777">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18-06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APA richtlijnen (bronvermelding + literatuurlijst)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954931"/>
                  </a:ext>
                </a:extLst>
              </a:tr>
              <a:tr h="726114">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25-06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Conclusie (hypothesen/aanbevelingen)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Inleveren PIT 10 via It’s learning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4164"/>
                    </a:solidFill>
                  </a:tcPr>
                </a:tc>
                <a:extLst>
                  <a:ext uri="{0D108BD9-81ED-4DB2-BD59-A6C34878D82A}">
                    <a16:rowId xmlns:a16="http://schemas.microsoft.com/office/drawing/2014/main" val="231140323"/>
                  </a:ext>
                </a:extLst>
              </a:tr>
              <a:tr h="472777">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02-06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Brief aan jezelf (terugblik periode 10 en vooruitblik periode 11 en 12 + zomervakantie).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Reflectie + vooruitblik inleveren via It’s learning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755850"/>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Bufferweek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Herkansing PIT 10 inleveren via It’s </a:t>
                      </a:r>
                      <a:r>
                        <a:rPr lang="nl-NL"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learning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09719973"/>
                  </a:ext>
                </a:extLst>
              </a:tr>
            </a:tbl>
          </a:graphicData>
        </a:graphic>
      </p:graphicFrame>
    </p:spTree>
    <p:extLst>
      <p:ext uri="{BB962C8B-B14F-4D97-AF65-F5344CB8AC3E}">
        <p14:creationId xmlns:p14="http://schemas.microsoft.com/office/powerpoint/2010/main" val="87278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5AB82-B33C-4C4C-82AA-637B07C6903C}"/>
              </a:ext>
            </a:extLst>
          </p:cNvPr>
          <p:cNvSpPr>
            <a:spLocks noGrp="1"/>
          </p:cNvSpPr>
          <p:nvPr>
            <p:ph type="title"/>
          </p:nvPr>
        </p:nvSpPr>
        <p:spPr/>
        <p:txBody>
          <a:bodyPr>
            <a:normAutofit/>
          </a:bodyPr>
          <a:lstStyle/>
          <a:p>
            <a:r>
              <a:rPr lang="nl-NL" dirty="0">
                <a:solidFill>
                  <a:srgbClr val="FF0000"/>
                </a:solidFill>
              </a:rPr>
              <a:t>Stappen in een onderzoek:</a:t>
            </a:r>
            <a:br>
              <a:rPr lang="nl-NL" dirty="0">
                <a:solidFill>
                  <a:srgbClr val="FF0000"/>
                </a:solidFill>
              </a:rPr>
            </a:br>
            <a:r>
              <a:rPr lang="nl-NL" dirty="0">
                <a:solidFill>
                  <a:srgbClr val="FF0000"/>
                </a:solidFill>
              </a:rPr>
              <a:t>Stap 1: </a:t>
            </a:r>
            <a:r>
              <a:rPr lang="nl-NL" b="1" dirty="0">
                <a:solidFill>
                  <a:srgbClr val="FF0000"/>
                </a:solidFill>
              </a:rPr>
              <a:t>Inleiding</a:t>
            </a:r>
            <a:endParaRPr lang="nl-NL" dirty="0"/>
          </a:p>
        </p:txBody>
      </p:sp>
      <p:sp>
        <p:nvSpPr>
          <p:cNvPr id="3" name="Tijdelijke aanduiding voor inhoud 2">
            <a:extLst>
              <a:ext uri="{FF2B5EF4-FFF2-40B4-BE49-F238E27FC236}">
                <a16:creationId xmlns:a16="http://schemas.microsoft.com/office/drawing/2014/main" id="{0EE1A5D6-8B34-4715-8B94-152C8941BBF9}"/>
              </a:ext>
            </a:extLst>
          </p:cNvPr>
          <p:cNvSpPr>
            <a:spLocks noGrp="1"/>
          </p:cNvSpPr>
          <p:nvPr>
            <p:ph idx="1"/>
          </p:nvPr>
        </p:nvSpPr>
        <p:spPr/>
        <p:txBody>
          <a:bodyPr/>
          <a:lstStyle/>
          <a:p>
            <a:r>
              <a:rPr lang="nl-NL" dirty="0"/>
              <a:t>Je verzamelt bestaande kennis over je onderwerp in boeken, wetenschappelijke artikelen en ook bijvoorbeeld in archiefmateriaal. Wat is er al bekend over het onderwerp en wat zijn de nog onbeantwoorde vragen? </a:t>
            </a:r>
          </a:p>
          <a:p>
            <a:endParaRPr lang="nl-NL" dirty="0"/>
          </a:p>
          <a:p>
            <a:r>
              <a:rPr lang="nl-NL" dirty="0"/>
              <a:t>Dit literatuuronderzoek is geen simpele verzameling van literatuur, maar een grondige oriëntatie </a:t>
            </a:r>
            <a:r>
              <a:rPr lang="nl-NL" dirty="0">
                <a:sym typeface="Wingdings" panose="05000000000000000000" pitchFamily="2" charset="2"/>
              </a:rPr>
              <a:t> Na de grondige analyse leidt dit vervolgens tot je probleemanalyse, </a:t>
            </a:r>
            <a:r>
              <a:rPr lang="nl-NL" dirty="0">
                <a:solidFill>
                  <a:srgbClr val="FF0000"/>
                </a:solidFill>
                <a:sym typeface="Wingdings" panose="05000000000000000000" pitchFamily="2" charset="2"/>
              </a:rPr>
              <a:t>hoofdvraag</a:t>
            </a:r>
            <a:r>
              <a:rPr lang="nl-NL" dirty="0">
                <a:sym typeface="Wingdings" panose="05000000000000000000" pitchFamily="2" charset="2"/>
              </a:rPr>
              <a:t> en deelvragen.</a:t>
            </a:r>
            <a:endParaRPr lang="nl-NL" dirty="0"/>
          </a:p>
        </p:txBody>
      </p:sp>
    </p:spTree>
    <p:extLst>
      <p:ext uri="{BB962C8B-B14F-4D97-AF65-F5344CB8AC3E}">
        <p14:creationId xmlns:p14="http://schemas.microsoft.com/office/powerpoint/2010/main" val="211731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7F26A3-8697-4989-96CE-027C83D0F863}"/>
              </a:ext>
            </a:extLst>
          </p:cNvPr>
          <p:cNvSpPr>
            <a:spLocks noGrp="1"/>
          </p:cNvSpPr>
          <p:nvPr>
            <p:ph type="title"/>
          </p:nvPr>
        </p:nvSpPr>
        <p:spPr>
          <a:xfrm>
            <a:off x="793662" y="386930"/>
            <a:ext cx="10066122" cy="1298448"/>
          </a:xfrm>
        </p:spPr>
        <p:txBody>
          <a:bodyPr anchor="b">
            <a:normAutofit/>
          </a:bodyPr>
          <a:lstStyle/>
          <a:p>
            <a:r>
              <a:rPr lang="nl-NL" sz="4800"/>
              <a:t>Inleiding en aanleiding</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914ABB8-E4C7-4E66-8B4F-5337DF573616}"/>
              </a:ext>
            </a:extLst>
          </p:cNvPr>
          <p:cNvSpPr>
            <a:spLocks noGrp="1"/>
          </p:cNvSpPr>
          <p:nvPr>
            <p:ph idx="1"/>
          </p:nvPr>
        </p:nvSpPr>
        <p:spPr>
          <a:xfrm>
            <a:off x="793661" y="2326105"/>
            <a:ext cx="4530898" cy="3912854"/>
          </a:xfrm>
        </p:spPr>
        <p:txBody>
          <a:bodyPr anchor="ctr">
            <a:normAutofit/>
          </a:bodyPr>
          <a:lstStyle/>
          <a:p>
            <a:pPr marL="0" indent="0">
              <a:buNone/>
            </a:pPr>
            <a:r>
              <a:rPr lang="nl-NL" dirty="0"/>
              <a:t>Wat komt er zowel in je inleiding te staan?</a:t>
            </a:r>
          </a:p>
          <a:p>
            <a:pPr>
              <a:buFontTx/>
              <a:buChar char="-"/>
            </a:pPr>
            <a:r>
              <a:rPr lang="nl-NL" sz="1600" dirty="0"/>
              <a:t>Aanleiding tot het onderzoek (korte situatie schets mag ook)</a:t>
            </a:r>
          </a:p>
          <a:p>
            <a:pPr>
              <a:buFontTx/>
              <a:buChar char="-"/>
            </a:pPr>
            <a:r>
              <a:rPr lang="nl-NL" sz="1600" dirty="0"/>
              <a:t>Je beschrijft de probleem- en doelstelling (a.d.h.v. 5w1h)</a:t>
            </a:r>
          </a:p>
          <a:p>
            <a:pPr>
              <a:buFontTx/>
              <a:buChar char="-"/>
            </a:pPr>
            <a:r>
              <a:rPr lang="nl-NL" sz="1600" dirty="0"/>
              <a:t>Onderzoeksvraag en deelvragen</a:t>
            </a:r>
          </a:p>
          <a:p>
            <a:pPr>
              <a:buFontTx/>
              <a:buChar char="-"/>
            </a:pPr>
            <a:r>
              <a:rPr lang="nl-NL" sz="1600" dirty="0"/>
              <a:t>(Eventueel) Begripsafbakening </a:t>
            </a:r>
          </a:p>
          <a:p>
            <a:pPr>
              <a:buFontTx/>
              <a:buChar char="-"/>
            </a:pPr>
            <a:r>
              <a:rPr lang="nl-NL" sz="1600" dirty="0"/>
              <a:t>Leeswijzer</a:t>
            </a:r>
          </a:p>
          <a:p>
            <a:pPr>
              <a:buFontTx/>
              <a:buChar char="-"/>
            </a:pPr>
            <a:endParaRPr lang="nl-NL" sz="1600" dirty="0"/>
          </a:p>
          <a:p>
            <a:pPr>
              <a:buFontTx/>
              <a:buChar char="-"/>
            </a:pPr>
            <a:endParaRPr lang="nl-NL" sz="2000" dirty="0"/>
          </a:p>
          <a:p>
            <a:pPr>
              <a:buFontTx/>
              <a:buChar char="-"/>
            </a:pPr>
            <a:endParaRPr lang="nl-NL" sz="2000" dirty="0"/>
          </a:p>
        </p:txBody>
      </p:sp>
      <p:pic>
        <p:nvPicPr>
          <p:cNvPr id="4" name="Afbeelding 3" descr="Afbeelding met tekening&#10;&#10;Automatisch gegenereerde beschrijving">
            <a:extLst>
              <a:ext uri="{FF2B5EF4-FFF2-40B4-BE49-F238E27FC236}">
                <a16:creationId xmlns:a16="http://schemas.microsoft.com/office/drawing/2014/main" id="{B23E4D8C-7FCD-41BE-8270-BD238F474811}"/>
              </a:ext>
            </a:extLst>
          </p:cNvPr>
          <p:cNvPicPr>
            <a:picLocks noChangeAspect="1"/>
          </p:cNvPicPr>
          <p:nvPr/>
        </p:nvPicPr>
        <p:blipFill rotWithShape="1">
          <a:blip r:embed="rId2"/>
          <a:srcRect l="1534" r="3485" b="3"/>
          <a:stretch/>
        </p:blipFill>
        <p:spPr>
          <a:xfrm>
            <a:off x="5911532" y="2484255"/>
            <a:ext cx="515027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70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524741" y="1599769"/>
            <a:ext cx="3808268" cy="5504688"/>
          </a:xfrm>
        </p:spPr>
        <p:txBody>
          <a:bodyPr>
            <a:normAutofit/>
          </a:bodyPr>
          <a:lstStyle/>
          <a:p>
            <a:r>
              <a:rPr lang="nl-NL" sz="5600" dirty="0">
                <a:solidFill>
                  <a:srgbClr val="FF0000"/>
                </a:solidFill>
              </a:rPr>
              <a:t>Stappen in een onderzoek:</a:t>
            </a:r>
            <a:br>
              <a:rPr lang="nl-NL" sz="5600" dirty="0">
                <a:solidFill>
                  <a:srgbClr val="FF0000"/>
                </a:solidFill>
              </a:rPr>
            </a:br>
            <a:r>
              <a:rPr lang="nl-NL" sz="5600" b="1" dirty="0">
                <a:solidFill>
                  <a:srgbClr val="FF0000"/>
                </a:solidFill>
              </a:rPr>
              <a:t>Stap 1:</a:t>
            </a:r>
            <a:br>
              <a:rPr lang="nl-NL" sz="5600" dirty="0">
                <a:solidFill>
                  <a:srgbClr val="FF0000"/>
                </a:solidFill>
              </a:rPr>
            </a:br>
            <a:r>
              <a:rPr lang="nl-NL" sz="5600" b="1" dirty="0">
                <a:solidFill>
                  <a:srgbClr val="FF0000"/>
                </a:solidFill>
              </a:rPr>
              <a:t>Inleiding</a:t>
            </a:r>
          </a:p>
        </p:txBody>
      </p:sp>
      <p:pic>
        <p:nvPicPr>
          <p:cNvPr id="5" name="Tijdelijke aanduiding voor inhoud 4">
            <a:extLst>
              <a:ext uri="{FF2B5EF4-FFF2-40B4-BE49-F238E27FC236}">
                <a16:creationId xmlns:a16="http://schemas.microsoft.com/office/drawing/2014/main" id="{BFD4493F-7163-42BF-AE8C-BE1259DE13FF}"/>
              </a:ext>
            </a:extLst>
          </p:cNvPr>
          <p:cNvPicPr>
            <a:picLocks noGrp="1" noChangeAspect="1"/>
          </p:cNvPicPr>
          <p:nvPr>
            <p:ph idx="1"/>
          </p:nvPr>
        </p:nvPicPr>
        <p:blipFill>
          <a:blip r:embed="rId2"/>
          <a:stretch>
            <a:fillRect/>
          </a:stretch>
        </p:blipFill>
        <p:spPr>
          <a:xfrm>
            <a:off x="5271488" y="152400"/>
            <a:ext cx="7145772" cy="6705600"/>
          </a:xfrm>
          <a:prstGeom prst="rect">
            <a:avLst/>
          </a:prstGeom>
        </p:spPr>
      </p:pic>
      <p:pic>
        <p:nvPicPr>
          <p:cNvPr id="4" name="Afbeelding 3">
            <a:extLst>
              <a:ext uri="{FF2B5EF4-FFF2-40B4-BE49-F238E27FC236}">
                <a16:creationId xmlns:a16="http://schemas.microsoft.com/office/drawing/2014/main" id="{046B4C91-85AB-4D38-BD62-071DFE320C7B}"/>
              </a:ext>
            </a:extLst>
          </p:cNvPr>
          <p:cNvPicPr>
            <a:picLocks noChangeAspect="1"/>
          </p:cNvPicPr>
          <p:nvPr/>
        </p:nvPicPr>
        <p:blipFill>
          <a:blip r:embed="rId3"/>
          <a:stretch>
            <a:fillRect/>
          </a:stretch>
        </p:blipFill>
        <p:spPr>
          <a:xfrm>
            <a:off x="1474235" y="388918"/>
            <a:ext cx="1751964" cy="1712297"/>
          </a:xfrm>
          <a:prstGeom prst="rect">
            <a:avLst/>
          </a:prstGeom>
        </p:spPr>
      </p:pic>
    </p:spTree>
    <p:extLst>
      <p:ext uri="{BB962C8B-B14F-4D97-AF65-F5344CB8AC3E}">
        <p14:creationId xmlns:p14="http://schemas.microsoft.com/office/powerpoint/2010/main" val="255390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421666" y="127818"/>
            <a:ext cx="3808268" cy="5082861"/>
          </a:xfrm>
        </p:spPr>
        <p:txBody>
          <a:bodyPr>
            <a:normAutofit/>
          </a:bodyPr>
          <a:lstStyle/>
          <a:p>
            <a:r>
              <a:rPr lang="nl-NL" sz="5600" dirty="0">
                <a:solidFill>
                  <a:srgbClr val="FF0000"/>
                </a:solidFill>
              </a:rPr>
              <a:t>Stappen in een onderzoek:</a:t>
            </a:r>
            <a:br>
              <a:rPr lang="nl-NL" sz="5600" dirty="0">
                <a:solidFill>
                  <a:srgbClr val="FF0000"/>
                </a:solidFill>
              </a:rPr>
            </a:br>
            <a:r>
              <a:rPr lang="nl-NL" sz="5600" b="1" dirty="0">
                <a:solidFill>
                  <a:srgbClr val="FF0000"/>
                </a:solidFill>
              </a:rPr>
              <a:t>Stap 1 vervolg</a:t>
            </a: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524500" y="1253331"/>
            <a:ext cx="5928544" cy="4351338"/>
          </a:xfrm>
        </p:spPr>
        <p:txBody>
          <a:bodyPr>
            <a:normAutofit fontScale="92500" lnSpcReduction="20000"/>
          </a:bodyPr>
          <a:lstStyle/>
          <a:p>
            <a:pPr marL="0" indent="0">
              <a:buNone/>
            </a:pPr>
            <a:r>
              <a:rPr lang="nl-NL" b="1" dirty="0"/>
              <a:t>Stap 1 –vervolg-</a:t>
            </a:r>
          </a:p>
          <a:p>
            <a:pPr marL="0" indent="0">
              <a:buNone/>
            </a:pPr>
            <a:endParaRPr lang="nl-NL" dirty="0"/>
          </a:p>
          <a:p>
            <a:pPr marL="0" indent="0">
              <a:buNone/>
            </a:pPr>
            <a:r>
              <a:rPr lang="nl-NL" dirty="0"/>
              <a:t>Nadat je je onderzoeksvraag hebt opgesteld, formuleer je deelvragen.</a:t>
            </a:r>
          </a:p>
          <a:p>
            <a:pPr marL="0" indent="0">
              <a:buNone/>
            </a:pPr>
            <a:endParaRPr lang="nl-NL" dirty="0"/>
          </a:p>
          <a:p>
            <a:pPr marL="0" indent="0">
              <a:buNone/>
            </a:pPr>
            <a:r>
              <a:rPr lang="nl-NL" dirty="0"/>
              <a:t>Deze hebben als doel om samen de onderzoeksvraag te beantwoorden. </a:t>
            </a:r>
          </a:p>
          <a:p>
            <a:pPr marL="0" indent="0">
              <a:buNone/>
            </a:pPr>
            <a:endParaRPr lang="nl-NL" dirty="0"/>
          </a:p>
          <a:p>
            <a:pPr marL="0" indent="0">
              <a:buNone/>
            </a:pPr>
            <a:r>
              <a:rPr lang="nl-NL" b="1" dirty="0"/>
              <a:t>Jullie stellen </a:t>
            </a:r>
          </a:p>
          <a:p>
            <a:pPr marL="0" indent="0">
              <a:buNone/>
            </a:pPr>
            <a:r>
              <a:rPr lang="nl-NL" b="1" dirty="0"/>
              <a:t>-2 deelvragen op die gaan over theorie</a:t>
            </a:r>
          </a:p>
          <a:p>
            <a:pPr marL="0" indent="0">
              <a:buNone/>
            </a:pPr>
            <a:r>
              <a:rPr lang="nl-NL" b="1" dirty="0"/>
              <a:t>-2 deelvragen die gaan over de praktijk </a:t>
            </a:r>
          </a:p>
        </p:txBody>
      </p:sp>
      <p:pic>
        <p:nvPicPr>
          <p:cNvPr id="4" name="Afbeelding 3">
            <a:extLst>
              <a:ext uri="{FF2B5EF4-FFF2-40B4-BE49-F238E27FC236}">
                <a16:creationId xmlns:a16="http://schemas.microsoft.com/office/drawing/2014/main" id="{046B4C91-85AB-4D38-BD62-071DFE320C7B}"/>
              </a:ext>
            </a:extLst>
          </p:cNvPr>
          <p:cNvPicPr>
            <a:picLocks noChangeAspect="1"/>
          </p:cNvPicPr>
          <p:nvPr/>
        </p:nvPicPr>
        <p:blipFill>
          <a:blip r:embed="rId2"/>
          <a:stretch>
            <a:fillRect/>
          </a:stretch>
        </p:blipFill>
        <p:spPr>
          <a:xfrm>
            <a:off x="421666" y="4748520"/>
            <a:ext cx="1751964" cy="1712297"/>
          </a:xfrm>
          <a:prstGeom prst="rect">
            <a:avLst/>
          </a:prstGeom>
        </p:spPr>
      </p:pic>
    </p:spTree>
    <p:extLst>
      <p:ext uri="{BB962C8B-B14F-4D97-AF65-F5344CB8AC3E}">
        <p14:creationId xmlns:p14="http://schemas.microsoft.com/office/powerpoint/2010/main" val="418858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671512" y="552923"/>
            <a:ext cx="3808268" cy="4209288"/>
          </a:xfrm>
        </p:spPr>
        <p:txBody>
          <a:bodyPr>
            <a:normAutofit/>
          </a:bodyPr>
          <a:lstStyle/>
          <a:p>
            <a:r>
              <a:rPr lang="nl-NL" sz="5600" dirty="0">
                <a:solidFill>
                  <a:srgbClr val="FF0000"/>
                </a:solidFill>
              </a:rPr>
              <a:t>Stappen in een onderzoek:</a:t>
            </a:r>
            <a:br>
              <a:rPr lang="nl-NL" sz="5600" dirty="0">
                <a:solidFill>
                  <a:srgbClr val="FF0000"/>
                </a:solidFill>
              </a:rPr>
            </a:br>
            <a:r>
              <a:rPr lang="nl-NL" sz="5600" b="1" dirty="0">
                <a:solidFill>
                  <a:srgbClr val="FF0000"/>
                </a:solidFill>
              </a:rPr>
              <a:t>Stap 2</a:t>
            </a: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412740" y="567531"/>
            <a:ext cx="5928544" cy="4995069"/>
          </a:xfrm>
        </p:spPr>
        <p:txBody>
          <a:bodyPr>
            <a:normAutofit fontScale="92500"/>
          </a:bodyPr>
          <a:lstStyle/>
          <a:p>
            <a:pPr marL="0" indent="0">
              <a:buNone/>
            </a:pPr>
            <a:r>
              <a:rPr lang="nl-NL" b="1" dirty="0"/>
              <a:t>Stap 2 </a:t>
            </a:r>
            <a:r>
              <a:rPr lang="nl-NL" b="1" dirty="0" err="1"/>
              <a:t>Onderzoeksontwerp</a:t>
            </a:r>
            <a:endParaRPr lang="nl-NL" b="1" dirty="0"/>
          </a:p>
          <a:p>
            <a:pPr marL="0" indent="0">
              <a:buNone/>
            </a:pPr>
            <a:endParaRPr lang="nl-NL" dirty="0"/>
          </a:p>
          <a:p>
            <a:pPr marL="0" indent="0">
              <a:buNone/>
            </a:pPr>
            <a:r>
              <a:rPr lang="nl-NL" dirty="0"/>
              <a:t>Bepaal hoe je aan gegevens komt, zowel in de literatuur als in de praktijk.</a:t>
            </a:r>
          </a:p>
          <a:p>
            <a:pPr marL="0" indent="0">
              <a:buNone/>
            </a:pPr>
            <a:r>
              <a:rPr lang="nl-NL" b="1" dirty="0"/>
              <a:t>Bijvoorbeeld:</a:t>
            </a:r>
          </a:p>
          <a:p>
            <a:pPr marL="0" indent="0">
              <a:buNone/>
            </a:pPr>
            <a:endParaRPr lang="nl-NL" b="1" dirty="0"/>
          </a:p>
          <a:p>
            <a:pPr marL="0" indent="0">
              <a:buNone/>
            </a:pPr>
            <a:r>
              <a:rPr lang="nl-NL" dirty="0"/>
              <a:t>Opzoeken van literatuur die past bij je onderzoeksvraag en die opheldering geeft.</a:t>
            </a:r>
          </a:p>
          <a:p>
            <a:pPr marL="0" indent="0">
              <a:buNone/>
            </a:pPr>
            <a:endParaRPr lang="nl-NL" dirty="0"/>
          </a:p>
          <a:p>
            <a:pPr marL="0" indent="0">
              <a:buNone/>
            </a:pPr>
            <a:r>
              <a:rPr lang="nl-NL" dirty="0"/>
              <a:t>Het afnemen van interviews en/of enquêtes.</a:t>
            </a:r>
          </a:p>
        </p:txBody>
      </p:sp>
      <p:pic>
        <p:nvPicPr>
          <p:cNvPr id="4" name="Afbeelding 3">
            <a:extLst>
              <a:ext uri="{FF2B5EF4-FFF2-40B4-BE49-F238E27FC236}">
                <a16:creationId xmlns:a16="http://schemas.microsoft.com/office/drawing/2014/main" id="{99D4A49A-346C-4B25-AB3A-6A6743A22981}"/>
              </a:ext>
            </a:extLst>
          </p:cNvPr>
          <p:cNvPicPr>
            <a:picLocks noChangeAspect="1"/>
          </p:cNvPicPr>
          <p:nvPr/>
        </p:nvPicPr>
        <p:blipFill>
          <a:blip r:embed="rId2"/>
          <a:stretch>
            <a:fillRect/>
          </a:stretch>
        </p:blipFill>
        <p:spPr>
          <a:xfrm>
            <a:off x="671512" y="5009676"/>
            <a:ext cx="3808268" cy="1403589"/>
          </a:xfrm>
          <a:prstGeom prst="rect">
            <a:avLst/>
          </a:prstGeom>
        </p:spPr>
      </p:pic>
    </p:spTree>
    <p:extLst>
      <p:ext uri="{BB962C8B-B14F-4D97-AF65-F5344CB8AC3E}">
        <p14:creationId xmlns:p14="http://schemas.microsoft.com/office/powerpoint/2010/main" val="23660721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2" ma:contentTypeDescription="Een nieuw document maken." ma:contentTypeScope="" ma:versionID="4291d71a0b444373c70db0e2359280b1">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c1c358b9f33173bc688a3c18d7c26f14"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BE0098-0265-452E-84ED-B3B5D4979075}">
  <ds:schemaRefs>
    <ds:schemaRef ds:uri="http://schemas.microsoft.com/sharepoint/v3/contenttype/forms"/>
  </ds:schemaRefs>
</ds:datastoreItem>
</file>

<file path=customXml/itemProps2.xml><?xml version="1.0" encoding="utf-8"?>
<ds:datastoreItem xmlns:ds="http://schemas.openxmlformats.org/officeDocument/2006/customXml" ds:itemID="{A3F783B6-82CE-414B-A34E-113F6960E360}">
  <ds:schemaRefs>
    <ds:schemaRef ds:uri="ee5ad45f-5c26-4269-94b9-a38f6ca33220"/>
    <ds:schemaRef ds:uri="http://purl.org/dc/terms/"/>
    <ds:schemaRef ds:uri="http://schemas.microsoft.com/office/infopath/2007/PartnerControls"/>
    <ds:schemaRef ds:uri="http://purl.org/dc/elements/1.1/"/>
    <ds:schemaRef ds:uri="http://www.w3.org/XML/1998/namespace"/>
    <ds:schemaRef ds:uri="f0c2a196-fb86-4a80-b53b-494531e97d44"/>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E88CB9A-B8B8-40E2-85FB-857034D5D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1013</Words>
  <Application>Microsoft Office PowerPoint</Application>
  <PresentationFormat>Breedbeeld</PresentationFormat>
  <Paragraphs>167</Paragraphs>
  <Slides>18</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Kantoorthema</vt:lpstr>
      <vt:lpstr>Deskundigheidsbevordering</vt:lpstr>
      <vt:lpstr>Lesprogramma</vt:lpstr>
      <vt:lpstr>Terugblik &amp; planning</vt:lpstr>
      <vt:lpstr>Planning</vt:lpstr>
      <vt:lpstr>Stappen in een onderzoek: Stap 1: Inleiding</vt:lpstr>
      <vt:lpstr>Inleiding en aanleiding</vt:lpstr>
      <vt:lpstr>Stappen in een onderzoek: Stap 1: Inleiding</vt:lpstr>
      <vt:lpstr>Stappen in een onderzoek: Stap 1 vervolg</vt:lpstr>
      <vt:lpstr>Stappen in een onderzoek: Stap 2</vt:lpstr>
      <vt:lpstr>Onderzoeksvraag en deelvragen</vt:lpstr>
      <vt:lpstr>Stap 3: Dataverzameling</vt:lpstr>
      <vt:lpstr>Literatuuronderzoek (dataverzameling)</vt:lpstr>
      <vt:lpstr>Stap 4: Data-analyse</vt:lpstr>
      <vt:lpstr>Betrouwbare bronnen</vt:lpstr>
      <vt:lpstr>Betrouwbare bronnen</vt:lpstr>
      <vt:lpstr>Hoe zorg je voor structuur en overzicht?</vt:lpstr>
      <vt:lpstr>Beoordelingsformulier</vt:lpstr>
      <vt:lpstr>Afronding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Deskundigheidsbevordering</dc:title>
  <dc:creator>Carlijn Tuinstra</dc:creator>
  <cp:lastModifiedBy>Mariëlle  Huisman</cp:lastModifiedBy>
  <cp:revision>2</cp:revision>
  <dcterms:created xsi:type="dcterms:W3CDTF">2020-06-03T14:15:31Z</dcterms:created>
  <dcterms:modified xsi:type="dcterms:W3CDTF">2020-06-03T14:22:54Z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0x0101003C1429BF1A67E641B09F2EAAF27E91D3</vt:lpwstr>
  </property>
</Properties>
</file>